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6" r:id="rId3"/>
    <p:sldId id="272" r:id="rId4"/>
    <p:sldId id="271" r:id="rId5"/>
    <p:sldId id="270" r:id="rId6"/>
    <p:sldId id="269" r:id="rId7"/>
    <p:sldId id="268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86" y="-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58F81-155D-43C4-902C-32A3164D70AD}" type="datetimeFigureOut">
              <a:rPr lang="ru-RU"/>
              <a:pPr>
                <a:defRPr/>
              </a:pPr>
              <a:t>02.06.2020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30810-CEA2-41C6-881A-06B60D9C46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A10BC-0BF3-4D8D-B9EF-23A1946EB2C2}" type="datetimeFigureOut">
              <a:rPr lang="ru-RU"/>
              <a:pPr>
                <a:defRPr/>
              </a:pPr>
              <a:t>02.06.2020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8864B-B558-4317-926D-385F1CF716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AE648-F83E-4178-A850-FEDA50140E79}" type="datetimeFigureOut">
              <a:rPr lang="ru-RU"/>
              <a:pPr>
                <a:defRPr/>
              </a:pPr>
              <a:t>02.06.2020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F7176-D1C7-4D2F-A2F6-ABD4B42679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9806F-B31A-48F3-A934-D56F68A28B85}" type="datetimeFigureOut">
              <a:rPr lang="ru-RU"/>
              <a:pPr>
                <a:defRPr/>
              </a:pPr>
              <a:t>02.06.2020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CE9C8-851B-49BA-A412-534148A2B8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0FF79-4E82-4648-BB1D-9E6FECC69A6D}" type="datetimeFigureOut">
              <a:rPr lang="ru-RU"/>
              <a:pPr>
                <a:defRPr/>
              </a:pPr>
              <a:t>02.06.2020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A7F77-6ACD-4BC1-BDD0-DC693B8EFC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ADB61-B02C-4527-ADA7-060F8866EDEA}" type="datetimeFigureOut">
              <a:rPr lang="ru-RU"/>
              <a:pPr>
                <a:defRPr/>
              </a:pPr>
              <a:t>02.06.2020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52972-1ACE-43E8-90E6-3BDF42EDD6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8A7F1-551A-49E8-AEDC-49A35E9CAE18}" type="datetimeFigureOut">
              <a:rPr lang="ru-RU"/>
              <a:pPr>
                <a:defRPr/>
              </a:pPr>
              <a:t>02.06.2020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FAFAC-D26D-4281-8D2F-6D0A63D7F7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279B9-825D-4DDF-BFC8-22FA58C7667C}" type="datetimeFigureOut">
              <a:rPr lang="ru-RU"/>
              <a:pPr>
                <a:defRPr/>
              </a:pPr>
              <a:t>02.06.2020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ACC38-7EA0-4D7B-BAF0-69859A2FC2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356A3-FA5C-4A71-BABC-3DC4221AE190}" type="datetimeFigureOut">
              <a:rPr lang="ru-RU"/>
              <a:pPr>
                <a:defRPr/>
              </a:pPr>
              <a:t>02.06.2020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85997-1929-459F-A8D5-8915F91084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561D0-8519-4C88-B97D-E836BA236884}" type="datetimeFigureOut">
              <a:rPr lang="ru-RU"/>
              <a:pPr>
                <a:defRPr/>
              </a:pPr>
              <a:t>02.06.2020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D86BB-E924-44C2-9662-8C6E239D10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B0E94-5A67-4567-A7BB-6EE8FE8B694F}" type="datetimeFigureOut">
              <a:rPr lang="ru-RU"/>
              <a:pPr>
                <a:defRPr/>
              </a:pPr>
              <a:t>02.06.2020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2C212-507C-4527-927C-2657EAB4CE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26884A4-B9C6-4435-AF2A-363F5C96987C}" type="datetimeFigureOut">
              <a:rPr lang="ru-RU"/>
              <a:pPr>
                <a:defRPr/>
              </a:pPr>
              <a:t>02.06.2020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223F159-F202-45A5-83F3-E57DC9DD28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spd="slow" advClick="0"/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jpeg"/><Relationship Id="rId18" Type="http://schemas.openxmlformats.org/officeDocument/2006/relationships/image" Target="../media/image19.jpeg"/><Relationship Id="rId26" Type="http://schemas.openxmlformats.org/officeDocument/2006/relationships/image" Target="../media/image27.jpeg"/><Relationship Id="rId39" Type="http://schemas.openxmlformats.org/officeDocument/2006/relationships/image" Target="../media/image40.png"/><Relationship Id="rId21" Type="http://schemas.openxmlformats.org/officeDocument/2006/relationships/image" Target="../media/image22.png"/><Relationship Id="rId34" Type="http://schemas.openxmlformats.org/officeDocument/2006/relationships/image" Target="../media/image35.png"/><Relationship Id="rId42" Type="http://schemas.openxmlformats.org/officeDocument/2006/relationships/image" Target="../media/image43.jpeg"/><Relationship Id="rId47" Type="http://schemas.openxmlformats.org/officeDocument/2006/relationships/image" Target="../media/image48.jpeg"/><Relationship Id="rId50" Type="http://schemas.openxmlformats.org/officeDocument/2006/relationships/image" Target="../media/image51.jpeg"/><Relationship Id="rId55" Type="http://schemas.openxmlformats.org/officeDocument/2006/relationships/image" Target="../media/image56.jpeg"/><Relationship Id="rId63" Type="http://schemas.openxmlformats.org/officeDocument/2006/relationships/image" Target="../media/image64.jpeg"/><Relationship Id="rId68" Type="http://schemas.openxmlformats.org/officeDocument/2006/relationships/image" Target="../media/image69.jpeg"/><Relationship Id="rId7" Type="http://schemas.openxmlformats.org/officeDocument/2006/relationships/image" Target="../media/image8.jpeg"/><Relationship Id="rId71" Type="http://schemas.openxmlformats.org/officeDocument/2006/relationships/image" Target="../media/image72.jpeg"/><Relationship Id="rId2" Type="http://schemas.openxmlformats.org/officeDocument/2006/relationships/image" Target="../media/image3.jpeg"/><Relationship Id="rId16" Type="http://schemas.openxmlformats.org/officeDocument/2006/relationships/image" Target="../media/image17.jpeg"/><Relationship Id="rId29" Type="http://schemas.openxmlformats.org/officeDocument/2006/relationships/image" Target="../media/image30.jpeg"/><Relationship Id="rId11" Type="http://schemas.openxmlformats.org/officeDocument/2006/relationships/image" Target="../media/image12.jpeg"/><Relationship Id="rId24" Type="http://schemas.openxmlformats.org/officeDocument/2006/relationships/image" Target="../media/image25.jpeg"/><Relationship Id="rId32" Type="http://schemas.openxmlformats.org/officeDocument/2006/relationships/image" Target="../media/image33.jpeg"/><Relationship Id="rId37" Type="http://schemas.openxmlformats.org/officeDocument/2006/relationships/image" Target="../media/image38.jpeg"/><Relationship Id="rId40" Type="http://schemas.openxmlformats.org/officeDocument/2006/relationships/image" Target="../media/image41.jpeg"/><Relationship Id="rId45" Type="http://schemas.openxmlformats.org/officeDocument/2006/relationships/image" Target="../media/image46.jpeg"/><Relationship Id="rId53" Type="http://schemas.openxmlformats.org/officeDocument/2006/relationships/image" Target="../media/image54.jpeg"/><Relationship Id="rId58" Type="http://schemas.openxmlformats.org/officeDocument/2006/relationships/image" Target="../media/image59.png"/><Relationship Id="rId66" Type="http://schemas.openxmlformats.org/officeDocument/2006/relationships/image" Target="../media/image67.jpeg"/><Relationship Id="rId74" Type="http://schemas.openxmlformats.org/officeDocument/2006/relationships/image" Target="../media/image75.jpe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23" Type="http://schemas.openxmlformats.org/officeDocument/2006/relationships/image" Target="../media/image24.jpeg"/><Relationship Id="rId28" Type="http://schemas.openxmlformats.org/officeDocument/2006/relationships/image" Target="../media/image29.jpeg"/><Relationship Id="rId36" Type="http://schemas.openxmlformats.org/officeDocument/2006/relationships/image" Target="../media/image37.jpeg"/><Relationship Id="rId49" Type="http://schemas.openxmlformats.org/officeDocument/2006/relationships/image" Target="../media/image50.png"/><Relationship Id="rId57" Type="http://schemas.openxmlformats.org/officeDocument/2006/relationships/image" Target="../media/image58.jpeg"/><Relationship Id="rId61" Type="http://schemas.openxmlformats.org/officeDocument/2006/relationships/image" Target="../media/image62.jpeg"/><Relationship Id="rId10" Type="http://schemas.openxmlformats.org/officeDocument/2006/relationships/image" Target="../media/image11.jpeg"/><Relationship Id="rId19" Type="http://schemas.openxmlformats.org/officeDocument/2006/relationships/image" Target="../media/image20.png"/><Relationship Id="rId31" Type="http://schemas.openxmlformats.org/officeDocument/2006/relationships/image" Target="../media/image32.jpeg"/><Relationship Id="rId44" Type="http://schemas.openxmlformats.org/officeDocument/2006/relationships/image" Target="../media/image45.jpeg"/><Relationship Id="rId52" Type="http://schemas.openxmlformats.org/officeDocument/2006/relationships/image" Target="../media/image53.jpeg"/><Relationship Id="rId60" Type="http://schemas.openxmlformats.org/officeDocument/2006/relationships/image" Target="../media/image61.jpeg"/><Relationship Id="rId65" Type="http://schemas.openxmlformats.org/officeDocument/2006/relationships/image" Target="../media/image66.jpeg"/><Relationship Id="rId73" Type="http://schemas.openxmlformats.org/officeDocument/2006/relationships/image" Target="../media/image74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openxmlformats.org/officeDocument/2006/relationships/image" Target="../media/image15.jpeg"/><Relationship Id="rId22" Type="http://schemas.openxmlformats.org/officeDocument/2006/relationships/image" Target="../media/image23.jpeg"/><Relationship Id="rId27" Type="http://schemas.openxmlformats.org/officeDocument/2006/relationships/image" Target="../media/image28.png"/><Relationship Id="rId30" Type="http://schemas.openxmlformats.org/officeDocument/2006/relationships/image" Target="../media/image31.jpeg"/><Relationship Id="rId35" Type="http://schemas.openxmlformats.org/officeDocument/2006/relationships/image" Target="../media/image36.jpeg"/><Relationship Id="rId43" Type="http://schemas.openxmlformats.org/officeDocument/2006/relationships/image" Target="../media/image44.jpeg"/><Relationship Id="rId48" Type="http://schemas.openxmlformats.org/officeDocument/2006/relationships/image" Target="../media/image49.jpeg"/><Relationship Id="rId56" Type="http://schemas.openxmlformats.org/officeDocument/2006/relationships/image" Target="../media/image57.jpeg"/><Relationship Id="rId64" Type="http://schemas.openxmlformats.org/officeDocument/2006/relationships/image" Target="../media/image65.png"/><Relationship Id="rId69" Type="http://schemas.openxmlformats.org/officeDocument/2006/relationships/image" Target="../media/image70.png"/><Relationship Id="rId8" Type="http://schemas.openxmlformats.org/officeDocument/2006/relationships/image" Target="../media/image9.jpeg"/><Relationship Id="rId51" Type="http://schemas.openxmlformats.org/officeDocument/2006/relationships/image" Target="../media/image52.png"/><Relationship Id="rId72" Type="http://schemas.openxmlformats.org/officeDocument/2006/relationships/image" Target="../media/image73.jpeg"/><Relationship Id="rId3" Type="http://schemas.openxmlformats.org/officeDocument/2006/relationships/image" Target="../media/image4.png"/><Relationship Id="rId12" Type="http://schemas.openxmlformats.org/officeDocument/2006/relationships/image" Target="../media/image13.jpeg"/><Relationship Id="rId17" Type="http://schemas.openxmlformats.org/officeDocument/2006/relationships/image" Target="../media/image18.jpeg"/><Relationship Id="rId25" Type="http://schemas.openxmlformats.org/officeDocument/2006/relationships/image" Target="../media/image26.jpeg"/><Relationship Id="rId33" Type="http://schemas.openxmlformats.org/officeDocument/2006/relationships/image" Target="../media/image34.jpeg"/><Relationship Id="rId38" Type="http://schemas.openxmlformats.org/officeDocument/2006/relationships/image" Target="../media/image39.jpeg"/><Relationship Id="rId46" Type="http://schemas.openxmlformats.org/officeDocument/2006/relationships/image" Target="../media/image47.jpeg"/><Relationship Id="rId59" Type="http://schemas.openxmlformats.org/officeDocument/2006/relationships/image" Target="../media/image60.jpeg"/><Relationship Id="rId67" Type="http://schemas.openxmlformats.org/officeDocument/2006/relationships/image" Target="../media/image68.jpeg"/><Relationship Id="rId20" Type="http://schemas.openxmlformats.org/officeDocument/2006/relationships/image" Target="../media/image21.jpeg"/><Relationship Id="rId41" Type="http://schemas.openxmlformats.org/officeDocument/2006/relationships/image" Target="../media/image42.jpeg"/><Relationship Id="rId54" Type="http://schemas.openxmlformats.org/officeDocument/2006/relationships/image" Target="../media/image55.jpeg"/><Relationship Id="rId62" Type="http://schemas.openxmlformats.org/officeDocument/2006/relationships/image" Target="../media/image63.jpeg"/><Relationship Id="rId70" Type="http://schemas.openxmlformats.org/officeDocument/2006/relationships/image" Target="../media/image7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jpeg"/><Relationship Id="rId18" Type="http://schemas.openxmlformats.org/officeDocument/2006/relationships/image" Target="../media/image19.jpeg"/><Relationship Id="rId26" Type="http://schemas.openxmlformats.org/officeDocument/2006/relationships/image" Target="../media/image27.jpeg"/><Relationship Id="rId39" Type="http://schemas.openxmlformats.org/officeDocument/2006/relationships/image" Target="../media/image40.png"/><Relationship Id="rId21" Type="http://schemas.openxmlformats.org/officeDocument/2006/relationships/image" Target="../media/image22.png"/><Relationship Id="rId34" Type="http://schemas.openxmlformats.org/officeDocument/2006/relationships/image" Target="../media/image35.png"/><Relationship Id="rId42" Type="http://schemas.openxmlformats.org/officeDocument/2006/relationships/image" Target="../media/image43.jpeg"/><Relationship Id="rId47" Type="http://schemas.openxmlformats.org/officeDocument/2006/relationships/image" Target="../media/image48.jpeg"/><Relationship Id="rId50" Type="http://schemas.openxmlformats.org/officeDocument/2006/relationships/image" Target="../media/image51.jpeg"/><Relationship Id="rId55" Type="http://schemas.openxmlformats.org/officeDocument/2006/relationships/image" Target="../media/image56.jpeg"/><Relationship Id="rId63" Type="http://schemas.openxmlformats.org/officeDocument/2006/relationships/image" Target="../media/image64.jpeg"/><Relationship Id="rId68" Type="http://schemas.openxmlformats.org/officeDocument/2006/relationships/image" Target="../media/image69.jpeg"/><Relationship Id="rId7" Type="http://schemas.openxmlformats.org/officeDocument/2006/relationships/image" Target="../media/image8.jpeg"/><Relationship Id="rId71" Type="http://schemas.openxmlformats.org/officeDocument/2006/relationships/image" Target="../media/image72.jpeg"/><Relationship Id="rId2" Type="http://schemas.openxmlformats.org/officeDocument/2006/relationships/image" Target="../media/image3.jpeg"/><Relationship Id="rId16" Type="http://schemas.openxmlformats.org/officeDocument/2006/relationships/image" Target="../media/image17.jpeg"/><Relationship Id="rId29" Type="http://schemas.openxmlformats.org/officeDocument/2006/relationships/image" Target="../media/image30.jpeg"/><Relationship Id="rId11" Type="http://schemas.openxmlformats.org/officeDocument/2006/relationships/image" Target="../media/image12.jpeg"/><Relationship Id="rId24" Type="http://schemas.openxmlformats.org/officeDocument/2006/relationships/image" Target="../media/image25.jpeg"/><Relationship Id="rId32" Type="http://schemas.openxmlformats.org/officeDocument/2006/relationships/image" Target="../media/image33.jpeg"/><Relationship Id="rId37" Type="http://schemas.openxmlformats.org/officeDocument/2006/relationships/image" Target="../media/image38.jpeg"/><Relationship Id="rId40" Type="http://schemas.openxmlformats.org/officeDocument/2006/relationships/image" Target="../media/image41.jpeg"/><Relationship Id="rId45" Type="http://schemas.openxmlformats.org/officeDocument/2006/relationships/image" Target="../media/image46.jpeg"/><Relationship Id="rId53" Type="http://schemas.openxmlformats.org/officeDocument/2006/relationships/image" Target="../media/image54.jpeg"/><Relationship Id="rId58" Type="http://schemas.openxmlformats.org/officeDocument/2006/relationships/image" Target="../media/image59.png"/><Relationship Id="rId66" Type="http://schemas.openxmlformats.org/officeDocument/2006/relationships/image" Target="../media/image67.jpeg"/><Relationship Id="rId74" Type="http://schemas.openxmlformats.org/officeDocument/2006/relationships/image" Target="../media/image76.jpe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23" Type="http://schemas.openxmlformats.org/officeDocument/2006/relationships/image" Target="../media/image24.jpeg"/><Relationship Id="rId28" Type="http://schemas.openxmlformats.org/officeDocument/2006/relationships/image" Target="../media/image29.jpeg"/><Relationship Id="rId36" Type="http://schemas.openxmlformats.org/officeDocument/2006/relationships/image" Target="../media/image37.jpeg"/><Relationship Id="rId49" Type="http://schemas.openxmlformats.org/officeDocument/2006/relationships/image" Target="../media/image50.png"/><Relationship Id="rId57" Type="http://schemas.openxmlformats.org/officeDocument/2006/relationships/image" Target="../media/image58.jpeg"/><Relationship Id="rId61" Type="http://schemas.openxmlformats.org/officeDocument/2006/relationships/image" Target="../media/image62.jpeg"/><Relationship Id="rId10" Type="http://schemas.openxmlformats.org/officeDocument/2006/relationships/image" Target="../media/image11.jpeg"/><Relationship Id="rId19" Type="http://schemas.openxmlformats.org/officeDocument/2006/relationships/image" Target="../media/image20.png"/><Relationship Id="rId31" Type="http://schemas.openxmlformats.org/officeDocument/2006/relationships/image" Target="../media/image32.jpeg"/><Relationship Id="rId44" Type="http://schemas.openxmlformats.org/officeDocument/2006/relationships/image" Target="../media/image45.jpeg"/><Relationship Id="rId52" Type="http://schemas.openxmlformats.org/officeDocument/2006/relationships/image" Target="../media/image53.jpeg"/><Relationship Id="rId60" Type="http://schemas.openxmlformats.org/officeDocument/2006/relationships/image" Target="../media/image61.jpeg"/><Relationship Id="rId65" Type="http://schemas.openxmlformats.org/officeDocument/2006/relationships/image" Target="../media/image66.jpeg"/><Relationship Id="rId73" Type="http://schemas.openxmlformats.org/officeDocument/2006/relationships/image" Target="../media/image74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openxmlformats.org/officeDocument/2006/relationships/image" Target="../media/image15.jpeg"/><Relationship Id="rId22" Type="http://schemas.openxmlformats.org/officeDocument/2006/relationships/image" Target="../media/image23.jpeg"/><Relationship Id="rId27" Type="http://schemas.openxmlformats.org/officeDocument/2006/relationships/image" Target="../media/image28.png"/><Relationship Id="rId30" Type="http://schemas.openxmlformats.org/officeDocument/2006/relationships/image" Target="../media/image31.jpeg"/><Relationship Id="rId35" Type="http://schemas.openxmlformats.org/officeDocument/2006/relationships/image" Target="../media/image36.jpeg"/><Relationship Id="rId43" Type="http://schemas.openxmlformats.org/officeDocument/2006/relationships/image" Target="../media/image44.jpeg"/><Relationship Id="rId48" Type="http://schemas.openxmlformats.org/officeDocument/2006/relationships/image" Target="../media/image49.jpeg"/><Relationship Id="rId56" Type="http://schemas.openxmlformats.org/officeDocument/2006/relationships/image" Target="../media/image57.jpeg"/><Relationship Id="rId64" Type="http://schemas.openxmlformats.org/officeDocument/2006/relationships/image" Target="../media/image65.png"/><Relationship Id="rId69" Type="http://schemas.openxmlformats.org/officeDocument/2006/relationships/image" Target="../media/image70.png"/><Relationship Id="rId8" Type="http://schemas.openxmlformats.org/officeDocument/2006/relationships/image" Target="../media/image9.jpeg"/><Relationship Id="rId51" Type="http://schemas.openxmlformats.org/officeDocument/2006/relationships/image" Target="../media/image52.png"/><Relationship Id="rId72" Type="http://schemas.openxmlformats.org/officeDocument/2006/relationships/image" Target="../media/image73.jpeg"/><Relationship Id="rId3" Type="http://schemas.openxmlformats.org/officeDocument/2006/relationships/image" Target="../media/image4.png"/><Relationship Id="rId12" Type="http://schemas.openxmlformats.org/officeDocument/2006/relationships/image" Target="../media/image13.jpeg"/><Relationship Id="rId17" Type="http://schemas.openxmlformats.org/officeDocument/2006/relationships/image" Target="../media/image18.jpeg"/><Relationship Id="rId25" Type="http://schemas.openxmlformats.org/officeDocument/2006/relationships/image" Target="../media/image26.jpeg"/><Relationship Id="rId33" Type="http://schemas.openxmlformats.org/officeDocument/2006/relationships/image" Target="../media/image34.jpeg"/><Relationship Id="rId38" Type="http://schemas.openxmlformats.org/officeDocument/2006/relationships/image" Target="../media/image39.jpeg"/><Relationship Id="rId46" Type="http://schemas.openxmlformats.org/officeDocument/2006/relationships/image" Target="../media/image47.jpeg"/><Relationship Id="rId59" Type="http://schemas.openxmlformats.org/officeDocument/2006/relationships/image" Target="../media/image60.jpeg"/><Relationship Id="rId67" Type="http://schemas.openxmlformats.org/officeDocument/2006/relationships/image" Target="../media/image68.jpeg"/><Relationship Id="rId20" Type="http://schemas.openxmlformats.org/officeDocument/2006/relationships/image" Target="../media/image21.jpeg"/><Relationship Id="rId41" Type="http://schemas.openxmlformats.org/officeDocument/2006/relationships/image" Target="../media/image42.jpeg"/><Relationship Id="rId54" Type="http://schemas.openxmlformats.org/officeDocument/2006/relationships/image" Target="../media/image55.jpeg"/><Relationship Id="rId62" Type="http://schemas.openxmlformats.org/officeDocument/2006/relationships/image" Target="../media/image63.jpeg"/><Relationship Id="rId70" Type="http://schemas.openxmlformats.org/officeDocument/2006/relationships/image" Target="../media/image7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jpeg"/><Relationship Id="rId18" Type="http://schemas.openxmlformats.org/officeDocument/2006/relationships/image" Target="../media/image19.jpeg"/><Relationship Id="rId26" Type="http://schemas.openxmlformats.org/officeDocument/2006/relationships/image" Target="../media/image27.jpeg"/><Relationship Id="rId39" Type="http://schemas.openxmlformats.org/officeDocument/2006/relationships/image" Target="../media/image40.png"/><Relationship Id="rId21" Type="http://schemas.openxmlformats.org/officeDocument/2006/relationships/image" Target="../media/image22.png"/><Relationship Id="rId34" Type="http://schemas.openxmlformats.org/officeDocument/2006/relationships/image" Target="../media/image35.png"/><Relationship Id="rId42" Type="http://schemas.openxmlformats.org/officeDocument/2006/relationships/image" Target="../media/image43.jpeg"/><Relationship Id="rId47" Type="http://schemas.openxmlformats.org/officeDocument/2006/relationships/image" Target="../media/image48.jpeg"/><Relationship Id="rId50" Type="http://schemas.openxmlformats.org/officeDocument/2006/relationships/image" Target="../media/image51.jpeg"/><Relationship Id="rId55" Type="http://schemas.openxmlformats.org/officeDocument/2006/relationships/image" Target="../media/image56.jpeg"/><Relationship Id="rId63" Type="http://schemas.openxmlformats.org/officeDocument/2006/relationships/image" Target="../media/image64.jpeg"/><Relationship Id="rId68" Type="http://schemas.openxmlformats.org/officeDocument/2006/relationships/image" Target="../media/image69.jpeg"/><Relationship Id="rId7" Type="http://schemas.openxmlformats.org/officeDocument/2006/relationships/image" Target="../media/image8.jpeg"/><Relationship Id="rId71" Type="http://schemas.openxmlformats.org/officeDocument/2006/relationships/image" Target="../media/image72.jpeg"/><Relationship Id="rId2" Type="http://schemas.openxmlformats.org/officeDocument/2006/relationships/image" Target="../media/image3.jpeg"/><Relationship Id="rId16" Type="http://schemas.openxmlformats.org/officeDocument/2006/relationships/image" Target="../media/image17.jpeg"/><Relationship Id="rId29" Type="http://schemas.openxmlformats.org/officeDocument/2006/relationships/image" Target="../media/image30.jpeg"/><Relationship Id="rId11" Type="http://schemas.openxmlformats.org/officeDocument/2006/relationships/image" Target="../media/image12.jpeg"/><Relationship Id="rId24" Type="http://schemas.openxmlformats.org/officeDocument/2006/relationships/image" Target="../media/image25.jpeg"/><Relationship Id="rId32" Type="http://schemas.openxmlformats.org/officeDocument/2006/relationships/image" Target="../media/image33.jpeg"/><Relationship Id="rId37" Type="http://schemas.openxmlformats.org/officeDocument/2006/relationships/image" Target="../media/image38.jpeg"/><Relationship Id="rId40" Type="http://schemas.openxmlformats.org/officeDocument/2006/relationships/image" Target="../media/image41.jpeg"/><Relationship Id="rId45" Type="http://schemas.openxmlformats.org/officeDocument/2006/relationships/image" Target="../media/image46.jpeg"/><Relationship Id="rId53" Type="http://schemas.openxmlformats.org/officeDocument/2006/relationships/image" Target="../media/image54.jpeg"/><Relationship Id="rId58" Type="http://schemas.openxmlformats.org/officeDocument/2006/relationships/image" Target="../media/image59.png"/><Relationship Id="rId66" Type="http://schemas.openxmlformats.org/officeDocument/2006/relationships/image" Target="../media/image67.jpeg"/><Relationship Id="rId74" Type="http://schemas.openxmlformats.org/officeDocument/2006/relationships/image" Target="../media/image77.jpe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23" Type="http://schemas.openxmlformats.org/officeDocument/2006/relationships/image" Target="../media/image24.jpeg"/><Relationship Id="rId28" Type="http://schemas.openxmlformats.org/officeDocument/2006/relationships/image" Target="../media/image29.jpeg"/><Relationship Id="rId36" Type="http://schemas.openxmlformats.org/officeDocument/2006/relationships/image" Target="../media/image37.jpeg"/><Relationship Id="rId49" Type="http://schemas.openxmlformats.org/officeDocument/2006/relationships/image" Target="../media/image50.png"/><Relationship Id="rId57" Type="http://schemas.openxmlformats.org/officeDocument/2006/relationships/image" Target="../media/image58.jpeg"/><Relationship Id="rId61" Type="http://schemas.openxmlformats.org/officeDocument/2006/relationships/image" Target="../media/image62.jpeg"/><Relationship Id="rId10" Type="http://schemas.openxmlformats.org/officeDocument/2006/relationships/image" Target="../media/image11.jpeg"/><Relationship Id="rId19" Type="http://schemas.openxmlformats.org/officeDocument/2006/relationships/image" Target="../media/image20.png"/><Relationship Id="rId31" Type="http://schemas.openxmlformats.org/officeDocument/2006/relationships/image" Target="../media/image32.jpeg"/><Relationship Id="rId44" Type="http://schemas.openxmlformats.org/officeDocument/2006/relationships/image" Target="../media/image45.jpeg"/><Relationship Id="rId52" Type="http://schemas.openxmlformats.org/officeDocument/2006/relationships/image" Target="../media/image53.jpeg"/><Relationship Id="rId60" Type="http://schemas.openxmlformats.org/officeDocument/2006/relationships/image" Target="../media/image61.jpeg"/><Relationship Id="rId65" Type="http://schemas.openxmlformats.org/officeDocument/2006/relationships/image" Target="../media/image66.jpeg"/><Relationship Id="rId73" Type="http://schemas.openxmlformats.org/officeDocument/2006/relationships/image" Target="../media/image74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openxmlformats.org/officeDocument/2006/relationships/image" Target="../media/image15.jpeg"/><Relationship Id="rId22" Type="http://schemas.openxmlformats.org/officeDocument/2006/relationships/image" Target="../media/image23.jpeg"/><Relationship Id="rId27" Type="http://schemas.openxmlformats.org/officeDocument/2006/relationships/image" Target="../media/image28.png"/><Relationship Id="rId30" Type="http://schemas.openxmlformats.org/officeDocument/2006/relationships/image" Target="../media/image31.jpeg"/><Relationship Id="rId35" Type="http://schemas.openxmlformats.org/officeDocument/2006/relationships/image" Target="../media/image36.jpeg"/><Relationship Id="rId43" Type="http://schemas.openxmlformats.org/officeDocument/2006/relationships/image" Target="../media/image44.jpeg"/><Relationship Id="rId48" Type="http://schemas.openxmlformats.org/officeDocument/2006/relationships/image" Target="../media/image49.jpeg"/><Relationship Id="rId56" Type="http://schemas.openxmlformats.org/officeDocument/2006/relationships/image" Target="../media/image57.jpeg"/><Relationship Id="rId64" Type="http://schemas.openxmlformats.org/officeDocument/2006/relationships/image" Target="../media/image65.png"/><Relationship Id="rId69" Type="http://schemas.openxmlformats.org/officeDocument/2006/relationships/image" Target="../media/image70.png"/><Relationship Id="rId8" Type="http://schemas.openxmlformats.org/officeDocument/2006/relationships/image" Target="../media/image9.jpeg"/><Relationship Id="rId51" Type="http://schemas.openxmlformats.org/officeDocument/2006/relationships/image" Target="../media/image52.png"/><Relationship Id="rId72" Type="http://schemas.openxmlformats.org/officeDocument/2006/relationships/image" Target="../media/image73.jpeg"/><Relationship Id="rId3" Type="http://schemas.openxmlformats.org/officeDocument/2006/relationships/image" Target="../media/image4.png"/><Relationship Id="rId12" Type="http://schemas.openxmlformats.org/officeDocument/2006/relationships/image" Target="../media/image13.jpeg"/><Relationship Id="rId17" Type="http://schemas.openxmlformats.org/officeDocument/2006/relationships/image" Target="../media/image18.jpeg"/><Relationship Id="rId25" Type="http://schemas.openxmlformats.org/officeDocument/2006/relationships/image" Target="../media/image26.jpeg"/><Relationship Id="rId33" Type="http://schemas.openxmlformats.org/officeDocument/2006/relationships/image" Target="../media/image34.jpeg"/><Relationship Id="rId38" Type="http://schemas.openxmlformats.org/officeDocument/2006/relationships/image" Target="../media/image39.jpeg"/><Relationship Id="rId46" Type="http://schemas.openxmlformats.org/officeDocument/2006/relationships/image" Target="../media/image47.jpeg"/><Relationship Id="rId59" Type="http://schemas.openxmlformats.org/officeDocument/2006/relationships/image" Target="../media/image60.jpeg"/><Relationship Id="rId67" Type="http://schemas.openxmlformats.org/officeDocument/2006/relationships/image" Target="../media/image68.jpeg"/><Relationship Id="rId20" Type="http://schemas.openxmlformats.org/officeDocument/2006/relationships/image" Target="../media/image21.jpeg"/><Relationship Id="rId41" Type="http://schemas.openxmlformats.org/officeDocument/2006/relationships/image" Target="../media/image42.jpeg"/><Relationship Id="rId54" Type="http://schemas.openxmlformats.org/officeDocument/2006/relationships/image" Target="../media/image55.jpeg"/><Relationship Id="rId62" Type="http://schemas.openxmlformats.org/officeDocument/2006/relationships/image" Target="../media/image63.jpeg"/><Relationship Id="rId70" Type="http://schemas.openxmlformats.org/officeDocument/2006/relationships/image" Target="../media/image7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jpeg"/><Relationship Id="rId18" Type="http://schemas.openxmlformats.org/officeDocument/2006/relationships/image" Target="../media/image19.jpeg"/><Relationship Id="rId26" Type="http://schemas.openxmlformats.org/officeDocument/2006/relationships/image" Target="../media/image27.jpeg"/><Relationship Id="rId39" Type="http://schemas.openxmlformats.org/officeDocument/2006/relationships/image" Target="../media/image40.png"/><Relationship Id="rId21" Type="http://schemas.openxmlformats.org/officeDocument/2006/relationships/image" Target="../media/image22.png"/><Relationship Id="rId34" Type="http://schemas.openxmlformats.org/officeDocument/2006/relationships/image" Target="../media/image35.png"/><Relationship Id="rId42" Type="http://schemas.openxmlformats.org/officeDocument/2006/relationships/image" Target="../media/image43.jpeg"/><Relationship Id="rId47" Type="http://schemas.openxmlformats.org/officeDocument/2006/relationships/image" Target="../media/image48.jpeg"/><Relationship Id="rId50" Type="http://schemas.openxmlformats.org/officeDocument/2006/relationships/image" Target="../media/image51.jpeg"/><Relationship Id="rId55" Type="http://schemas.openxmlformats.org/officeDocument/2006/relationships/image" Target="../media/image56.jpeg"/><Relationship Id="rId63" Type="http://schemas.openxmlformats.org/officeDocument/2006/relationships/image" Target="../media/image64.jpeg"/><Relationship Id="rId68" Type="http://schemas.openxmlformats.org/officeDocument/2006/relationships/image" Target="../media/image69.jpeg"/><Relationship Id="rId7" Type="http://schemas.openxmlformats.org/officeDocument/2006/relationships/image" Target="../media/image8.jpeg"/><Relationship Id="rId71" Type="http://schemas.openxmlformats.org/officeDocument/2006/relationships/image" Target="../media/image72.jpeg"/><Relationship Id="rId2" Type="http://schemas.openxmlformats.org/officeDocument/2006/relationships/image" Target="../media/image3.jpeg"/><Relationship Id="rId16" Type="http://schemas.openxmlformats.org/officeDocument/2006/relationships/image" Target="../media/image17.jpeg"/><Relationship Id="rId29" Type="http://schemas.openxmlformats.org/officeDocument/2006/relationships/image" Target="../media/image30.jpeg"/><Relationship Id="rId11" Type="http://schemas.openxmlformats.org/officeDocument/2006/relationships/image" Target="../media/image12.jpeg"/><Relationship Id="rId24" Type="http://schemas.openxmlformats.org/officeDocument/2006/relationships/image" Target="../media/image25.jpeg"/><Relationship Id="rId32" Type="http://schemas.openxmlformats.org/officeDocument/2006/relationships/image" Target="../media/image33.jpeg"/><Relationship Id="rId37" Type="http://schemas.openxmlformats.org/officeDocument/2006/relationships/image" Target="../media/image38.jpeg"/><Relationship Id="rId40" Type="http://schemas.openxmlformats.org/officeDocument/2006/relationships/image" Target="../media/image41.jpeg"/><Relationship Id="rId45" Type="http://schemas.openxmlformats.org/officeDocument/2006/relationships/image" Target="../media/image46.jpeg"/><Relationship Id="rId53" Type="http://schemas.openxmlformats.org/officeDocument/2006/relationships/image" Target="../media/image54.jpeg"/><Relationship Id="rId58" Type="http://schemas.openxmlformats.org/officeDocument/2006/relationships/image" Target="../media/image59.png"/><Relationship Id="rId66" Type="http://schemas.openxmlformats.org/officeDocument/2006/relationships/image" Target="../media/image67.jpeg"/><Relationship Id="rId74" Type="http://schemas.openxmlformats.org/officeDocument/2006/relationships/image" Target="../media/image78.jpe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23" Type="http://schemas.openxmlformats.org/officeDocument/2006/relationships/image" Target="../media/image24.jpeg"/><Relationship Id="rId28" Type="http://schemas.openxmlformats.org/officeDocument/2006/relationships/image" Target="../media/image29.jpeg"/><Relationship Id="rId36" Type="http://schemas.openxmlformats.org/officeDocument/2006/relationships/image" Target="../media/image37.jpeg"/><Relationship Id="rId49" Type="http://schemas.openxmlformats.org/officeDocument/2006/relationships/image" Target="../media/image50.png"/><Relationship Id="rId57" Type="http://schemas.openxmlformats.org/officeDocument/2006/relationships/image" Target="../media/image58.jpeg"/><Relationship Id="rId61" Type="http://schemas.openxmlformats.org/officeDocument/2006/relationships/image" Target="../media/image62.jpeg"/><Relationship Id="rId10" Type="http://schemas.openxmlformats.org/officeDocument/2006/relationships/image" Target="../media/image11.jpeg"/><Relationship Id="rId19" Type="http://schemas.openxmlformats.org/officeDocument/2006/relationships/image" Target="../media/image20.png"/><Relationship Id="rId31" Type="http://schemas.openxmlformats.org/officeDocument/2006/relationships/image" Target="../media/image32.jpeg"/><Relationship Id="rId44" Type="http://schemas.openxmlformats.org/officeDocument/2006/relationships/image" Target="../media/image45.jpeg"/><Relationship Id="rId52" Type="http://schemas.openxmlformats.org/officeDocument/2006/relationships/image" Target="../media/image53.jpeg"/><Relationship Id="rId60" Type="http://schemas.openxmlformats.org/officeDocument/2006/relationships/image" Target="../media/image61.jpeg"/><Relationship Id="rId65" Type="http://schemas.openxmlformats.org/officeDocument/2006/relationships/image" Target="../media/image66.jpeg"/><Relationship Id="rId73" Type="http://schemas.openxmlformats.org/officeDocument/2006/relationships/image" Target="../media/image74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openxmlformats.org/officeDocument/2006/relationships/image" Target="../media/image15.jpeg"/><Relationship Id="rId22" Type="http://schemas.openxmlformats.org/officeDocument/2006/relationships/image" Target="../media/image23.jpeg"/><Relationship Id="rId27" Type="http://schemas.openxmlformats.org/officeDocument/2006/relationships/image" Target="../media/image28.png"/><Relationship Id="rId30" Type="http://schemas.openxmlformats.org/officeDocument/2006/relationships/image" Target="../media/image31.jpeg"/><Relationship Id="rId35" Type="http://schemas.openxmlformats.org/officeDocument/2006/relationships/image" Target="../media/image36.jpeg"/><Relationship Id="rId43" Type="http://schemas.openxmlformats.org/officeDocument/2006/relationships/image" Target="../media/image44.jpeg"/><Relationship Id="rId48" Type="http://schemas.openxmlformats.org/officeDocument/2006/relationships/image" Target="../media/image49.jpeg"/><Relationship Id="rId56" Type="http://schemas.openxmlformats.org/officeDocument/2006/relationships/image" Target="../media/image57.jpeg"/><Relationship Id="rId64" Type="http://schemas.openxmlformats.org/officeDocument/2006/relationships/image" Target="../media/image65.png"/><Relationship Id="rId69" Type="http://schemas.openxmlformats.org/officeDocument/2006/relationships/image" Target="../media/image70.png"/><Relationship Id="rId8" Type="http://schemas.openxmlformats.org/officeDocument/2006/relationships/image" Target="../media/image9.jpeg"/><Relationship Id="rId51" Type="http://schemas.openxmlformats.org/officeDocument/2006/relationships/image" Target="../media/image52.png"/><Relationship Id="rId72" Type="http://schemas.openxmlformats.org/officeDocument/2006/relationships/image" Target="../media/image73.jpeg"/><Relationship Id="rId3" Type="http://schemas.openxmlformats.org/officeDocument/2006/relationships/image" Target="../media/image4.png"/><Relationship Id="rId12" Type="http://schemas.openxmlformats.org/officeDocument/2006/relationships/image" Target="../media/image13.jpeg"/><Relationship Id="rId17" Type="http://schemas.openxmlformats.org/officeDocument/2006/relationships/image" Target="../media/image18.jpeg"/><Relationship Id="rId25" Type="http://schemas.openxmlformats.org/officeDocument/2006/relationships/image" Target="../media/image26.jpeg"/><Relationship Id="rId33" Type="http://schemas.openxmlformats.org/officeDocument/2006/relationships/image" Target="../media/image34.jpeg"/><Relationship Id="rId38" Type="http://schemas.openxmlformats.org/officeDocument/2006/relationships/image" Target="../media/image39.jpeg"/><Relationship Id="rId46" Type="http://schemas.openxmlformats.org/officeDocument/2006/relationships/image" Target="../media/image47.jpeg"/><Relationship Id="rId59" Type="http://schemas.openxmlformats.org/officeDocument/2006/relationships/image" Target="../media/image60.jpeg"/><Relationship Id="rId67" Type="http://schemas.openxmlformats.org/officeDocument/2006/relationships/image" Target="../media/image68.jpeg"/><Relationship Id="rId20" Type="http://schemas.openxmlformats.org/officeDocument/2006/relationships/image" Target="../media/image21.jpeg"/><Relationship Id="rId41" Type="http://schemas.openxmlformats.org/officeDocument/2006/relationships/image" Target="../media/image42.jpeg"/><Relationship Id="rId54" Type="http://schemas.openxmlformats.org/officeDocument/2006/relationships/image" Target="../media/image55.jpeg"/><Relationship Id="rId62" Type="http://schemas.openxmlformats.org/officeDocument/2006/relationships/image" Target="../media/image63.jpeg"/><Relationship Id="rId70" Type="http://schemas.openxmlformats.org/officeDocument/2006/relationships/image" Target="../media/image7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jpeg"/><Relationship Id="rId18" Type="http://schemas.openxmlformats.org/officeDocument/2006/relationships/image" Target="../media/image19.jpeg"/><Relationship Id="rId26" Type="http://schemas.openxmlformats.org/officeDocument/2006/relationships/image" Target="../media/image27.jpeg"/><Relationship Id="rId39" Type="http://schemas.openxmlformats.org/officeDocument/2006/relationships/image" Target="../media/image40.png"/><Relationship Id="rId21" Type="http://schemas.openxmlformats.org/officeDocument/2006/relationships/image" Target="../media/image22.png"/><Relationship Id="rId34" Type="http://schemas.openxmlformats.org/officeDocument/2006/relationships/image" Target="../media/image35.png"/><Relationship Id="rId42" Type="http://schemas.openxmlformats.org/officeDocument/2006/relationships/image" Target="../media/image43.jpeg"/><Relationship Id="rId47" Type="http://schemas.openxmlformats.org/officeDocument/2006/relationships/image" Target="../media/image48.jpeg"/><Relationship Id="rId50" Type="http://schemas.openxmlformats.org/officeDocument/2006/relationships/image" Target="../media/image51.jpeg"/><Relationship Id="rId55" Type="http://schemas.openxmlformats.org/officeDocument/2006/relationships/image" Target="../media/image56.jpeg"/><Relationship Id="rId63" Type="http://schemas.openxmlformats.org/officeDocument/2006/relationships/image" Target="../media/image64.jpeg"/><Relationship Id="rId68" Type="http://schemas.openxmlformats.org/officeDocument/2006/relationships/image" Target="../media/image69.jpeg"/><Relationship Id="rId7" Type="http://schemas.openxmlformats.org/officeDocument/2006/relationships/image" Target="../media/image8.jpeg"/><Relationship Id="rId71" Type="http://schemas.openxmlformats.org/officeDocument/2006/relationships/image" Target="../media/image72.jpeg"/><Relationship Id="rId2" Type="http://schemas.openxmlformats.org/officeDocument/2006/relationships/image" Target="../media/image3.jpeg"/><Relationship Id="rId16" Type="http://schemas.openxmlformats.org/officeDocument/2006/relationships/image" Target="../media/image17.jpeg"/><Relationship Id="rId29" Type="http://schemas.openxmlformats.org/officeDocument/2006/relationships/image" Target="../media/image30.jpeg"/><Relationship Id="rId11" Type="http://schemas.openxmlformats.org/officeDocument/2006/relationships/image" Target="../media/image12.jpeg"/><Relationship Id="rId24" Type="http://schemas.openxmlformats.org/officeDocument/2006/relationships/image" Target="../media/image25.jpeg"/><Relationship Id="rId32" Type="http://schemas.openxmlformats.org/officeDocument/2006/relationships/image" Target="../media/image33.jpeg"/><Relationship Id="rId37" Type="http://schemas.openxmlformats.org/officeDocument/2006/relationships/image" Target="../media/image38.jpeg"/><Relationship Id="rId40" Type="http://schemas.openxmlformats.org/officeDocument/2006/relationships/image" Target="../media/image41.jpeg"/><Relationship Id="rId45" Type="http://schemas.openxmlformats.org/officeDocument/2006/relationships/image" Target="../media/image46.jpeg"/><Relationship Id="rId53" Type="http://schemas.openxmlformats.org/officeDocument/2006/relationships/image" Target="../media/image54.jpeg"/><Relationship Id="rId58" Type="http://schemas.openxmlformats.org/officeDocument/2006/relationships/image" Target="../media/image59.png"/><Relationship Id="rId66" Type="http://schemas.openxmlformats.org/officeDocument/2006/relationships/image" Target="../media/image67.jpeg"/><Relationship Id="rId74" Type="http://schemas.openxmlformats.org/officeDocument/2006/relationships/image" Target="../media/image79.jpe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23" Type="http://schemas.openxmlformats.org/officeDocument/2006/relationships/image" Target="../media/image24.jpeg"/><Relationship Id="rId28" Type="http://schemas.openxmlformats.org/officeDocument/2006/relationships/image" Target="../media/image29.jpeg"/><Relationship Id="rId36" Type="http://schemas.openxmlformats.org/officeDocument/2006/relationships/image" Target="../media/image37.jpeg"/><Relationship Id="rId49" Type="http://schemas.openxmlformats.org/officeDocument/2006/relationships/image" Target="../media/image50.png"/><Relationship Id="rId57" Type="http://schemas.openxmlformats.org/officeDocument/2006/relationships/image" Target="../media/image58.jpeg"/><Relationship Id="rId61" Type="http://schemas.openxmlformats.org/officeDocument/2006/relationships/image" Target="../media/image62.jpeg"/><Relationship Id="rId10" Type="http://schemas.openxmlformats.org/officeDocument/2006/relationships/image" Target="../media/image11.jpeg"/><Relationship Id="rId19" Type="http://schemas.openxmlformats.org/officeDocument/2006/relationships/image" Target="../media/image20.png"/><Relationship Id="rId31" Type="http://schemas.openxmlformats.org/officeDocument/2006/relationships/image" Target="../media/image32.jpeg"/><Relationship Id="rId44" Type="http://schemas.openxmlformats.org/officeDocument/2006/relationships/image" Target="../media/image45.jpeg"/><Relationship Id="rId52" Type="http://schemas.openxmlformats.org/officeDocument/2006/relationships/image" Target="../media/image53.jpeg"/><Relationship Id="rId60" Type="http://schemas.openxmlformats.org/officeDocument/2006/relationships/image" Target="../media/image61.jpeg"/><Relationship Id="rId65" Type="http://schemas.openxmlformats.org/officeDocument/2006/relationships/image" Target="../media/image66.jpeg"/><Relationship Id="rId73" Type="http://schemas.openxmlformats.org/officeDocument/2006/relationships/image" Target="../media/image74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openxmlformats.org/officeDocument/2006/relationships/image" Target="../media/image15.jpeg"/><Relationship Id="rId22" Type="http://schemas.openxmlformats.org/officeDocument/2006/relationships/image" Target="../media/image23.jpeg"/><Relationship Id="rId27" Type="http://schemas.openxmlformats.org/officeDocument/2006/relationships/image" Target="../media/image28.png"/><Relationship Id="rId30" Type="http://schemas.openxmlformats.org/officeDocument/2006/relationships/image" Target="../media/image31.jpeg"/><Relationship Id="rId35" Type="http://schemas.openxmlformats.org/officeDocument/2006/relationships/image" Target="../media/image36.jpeg"/><Relationship Id="rId43" Type="http://schemas.openxmlformats.org/officeDocument/2006/relationships/image" Target="../media/image44.jpeg"/><Relationship Id="rId48" Type="http://schemas.openxmlformats.org/officeDocument/2006/relationships/image" Target="../media/image49.jpeg"/><Relationship Id="rId56" Type="http://schemas.openxmlformats.org/officeDocument/2006/relationships/image" Target="../media/image57.jpeg"/><Relationship Id="rId64" Type="http://schemas.openxmlformats.org/officeDocument/2006/relationships/image" Target="../media/image65.png"/><Relationship Id="rId69" Type="http://schemas.openxmlformats.org/officeDocument/2006/relationships/image" Target="../media/image70.png"/><Relationship Id="rId8" Type="http://schemas.openxmlformats.org/officeDocument/2006/relationships/image" Target="../media/image9.jpeg"/><Relationship Id="rId51" Type="http://schemas.openxmlformats.org/officeDocument/2006/relationships/image" Target="../media/image52.png"/><Relationship Id="rId72" Type="http://schemas.openxmlformats.org/officeDocument/2006/relationships/image" Target="../media/image73.jpeg"/><Relationship Id="rId3" Type="http://schemas.openxmlformats.org/officeDocument/2006/relationships/image" Target="../media/image4.png"/><Relationship Id="rId12" Type="http://schemas.openxmlformats.org/officeDocument/2006/relationships/image" Target="../media/image13.jpeg"/><Relationship Id="rId17" Type="http://schemas.openxmlformats.org/officeDocument/2006/relationships/image" Target="../media/image18.jpeg"/><Relationship Id="rId25" Type="http://schemas.openxmlformats.org/officeDocument/2006/relationships/image" Target="../media/image26.jpeg"/><Relationship Id="rId33" Type="http://schemas.openxmlformats.org/officeDocument/2006/relationships/image" Target="../media/image34.jpeg"/><Relationship Id="rId38" Type="http://schemas.openxmlformats.org/officeDocument/2006/relationships/image" Target="../media/image39.jpeg"/><Relationship Id="rId46" Type="http://schemas.openxmlformats.org/officeDocument/2006/relationships/image" Target="../media/image47.jpeg"/><Relationship Id="rId59" Type="http://schemas.openxmlformats.org/officeDocument/2006/relationships/image" Target="../media/image60.jpeg"/><Relationship Id="rId67" Type="http://schemas.openxmlformats.org/officeDocument/2006/relationships/image" Target="../media/image68.jpeg"/><Relationship Id="rId20" Type="http://schemas.openxmlformats.org/officeDocument/2006/relationships/image" Target="../media/image21.jpeg"/><Relationship Id="rId41" Type="http://schemas.openxmlformats.org/officeDocument/2006/relationships/image" Target="../media/image42.jpeg"/><Relationship Id="rId54" Type="http://schemas.openxmlformats.org/officeDocument/2006/relationships/image" Target="../media/image55.jpeg"/><Relationship Id="rId62" Type="http://schemas.openxmlformats.org/officeDocument/2006/relationships/image" Target="../media/image63.jpeg"/><Relationship Id="rId70" Type="http://schemas.openxmlformats.org/officeDocument/2006/relationships/image" Target="../media/image7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jpeg"/><Relationship Id="rId18" Type="http://schemas.openxmlformats.org/officeDocument/2006/relationships/image" Target="../media/image19.jpeg"/><Relationship Id="rId26" Type="http://schemas.openxmlformats.org/officeDocument/2006/relationships/image" Target="../media/image27.jpeg"/><Relationship Id="rId39" Type="http://schemas.openxmlformats.org/officeDocument/2006/relationships/image" Target="../media/image40.png"/><Relationship Id="rId21" Type="http://schemas.openxmlformats.org/officeDocument/2006/relationships/image" Target="../media/image22.png"/><Relationship Id="rId34" Type="http://schemas.openxmlformats.org/officeDocument/2006/relationships/image" Target="../media/image35.png"/><Relationship Id="rId42" Type="http://schemas.openxmlformats.org/officeDocument/2006/relationships/image" Target="../media/image43.jpeg"/><Relationship Id="rId47" Type="http://schemas.openxmlformats.org/officeDocument/2006/relationships/image" Target="../media/image48.jpeg"/><Relationship Id="rId50" Type="http://schemas.openxmlformats.org/officeDocument/2006/relationships/image" Target="../media/image51.jpeg"/><Relationship Id="rId55" Type="http://schemas.openxmlformats.org/officeDocument/2006/relationships/image" Target="../media/image56.jpeg"/><Relationship Id="rId63" Type="http://schemas.openxmlformats.org/officeDocument/2006/relationships/image" Target="../media/image64.jpeg"/><Relationship Id="rId68" Type="http://schemas.openxmlformats.org/officeDocument/2006/relationships/image" Target="../media/image69.jpeg"/><Relationship Id="rId7" Type="http://schemas.openxmlformats.org/officeDocument/2006/relationships/image" Target="../media/image8.jpeg"/><Relationship Id="rId71" Type="http://schemas.openxmlformats.org/officeDocument/2006/relationships/image" Target="../media/image72.jpeg"/><Relationship Id="rId2" Type="http://schemas.openxmlformats.org/officeDocument/2006/relationships/image" Target="../media/image3.jpeg"/><Relationship Id="rId16" Type="http://schemas.openxmlformats.org/officeDocument/2006/relationships/image" Target="../media/image17.jpeg"/><Relationship Id="rId29" Type="http://schemas.openxmlformats.org/officeDocument/2006/relationships/image" Target="../media/image30.jpeg"/><Relationship Id="rId11" Type="http://schemas.openxmlformats.org/officeDocument/2006/relationships/image" Target="../media/image12.jpeg"/><Relationship Id="rId24" Type="http://schemas.openxmlformats.org/officeDocument/2006/relationships/image" Target="../media/image25.jpeg"/><Relationship Id="rId32" Type="http://schemas.openxmlformats.org/officeDocument/2006/relationships/image" Target="../media/image33.jpeg"/><Relationship Id="rId37" Type="http://schemas.openxmlformats.org/officeDocument/2006/relationships/image" Target="../media/image38.jpeg"/><Relationship Id="rId40" Type="http://schemas.openxmlformats.org/officeDocument/2006/relationships/image" Target="../media/image41.jpeg"/><Relationship Id="rId45" Type="http://schemas.openxmlformats.org/officeDocument/2006/relationships/image" Target="../media/image46.jpeg"/><Relationship Id="rId53" Type="http://schemas.openxmlformats.org/officeDocument/2006/relationships/image" Target="../media/image54.jpeg"/><Relationship Id="rId58" Type="http://schemas.openxmlformats.org/officeDocument/2006/relationships/image" Target="../media/image59.png"/><Relationship Id="rId66" Type="http://schemas.openxmlformats.org/officeDocument/2006/relationships/image" Target="../media/image67.jpeg"/><Relationship Id="rId74" Type="http://schemas.openxmlformats.org/officeDocument/2006/relationships/image" Target="../media/image80.jpe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23" Type="http://schemas.openxmlformats.org/officeDocument/2006/relationships/image" Target="../media/image24.jpeg"/><Relationship Id="rId28" Type="http://schemas.openxmlformats.org/officeDocument/2006/relationships/image" Target="../media/image29.jpeg"/><Relationship Id="rId36" Type="http://schemas.openxmlformats.org/officeDocument/2006/relationships/image" Target="../media/image37.jpeg"/><Relationship Id="rId49" Type="http://schemas.openxmlformats.org/officeDocument/2006/relationships/image" Target="../media/image50.png"/><Relationship Id="rId57" Type="http://schemas.openxmlformats.org/officeDocument/2006/relationships/image" Target="../media/image58.jpeg"/><Relationship Id="rId61" Type="http://schemas.openxmlformats.org/officeDocument/2006/relationships/image" Target="../media/image62.jpeg"/><Relationship Id="rId10" Type="http://schemas.openxmlformats.org/officeDocument/2006/relationships/image" Target="../media/image11.jpeg"/><Relationship Id="rId19" Type="http://schemas.openxmlformats.org/officeDocument/2006/relationships/image" Target="../media/image20.png"/><Relationship Id="rId31" Type="http://schemas.openxmlformats.org/officeDocument/2006/relationships/image" Target="../media/image32.jpeg"/><Relationship Id="rId44" Type="http://schemas.openxmlformats.org/officeDocument/2006/relationships/image" Target="../media/image45.jpeg"/><Relationship Id="rId52" Type="http://schemas.openxmlformats.org/officeDocument/2006/relationships/image" Target="../media/image53.jpeg"/><Relationship Id="rId60" Type="http://schemas.openxmlformats.org/officeDocument/2006/relationships/image" Target="../media/image61.jpeg"/><Relationship Id="rId65" Type="http://schemas.openxmlformats.org/officeDocument/2006/relationships/image" Target="../media/image66.jpeg"/><Relationship Id="rId73" Type="http://schemas.openxmlformats.org/officeDocument/2006/relationships/image" Target="../media/image74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openxmlformats.org/officeDocument/2006/relationships/image" Target="../media/image15.jpeg"/><Relationship Id="rId22" Type="http://schemas.openxmlformats.org/officeDocument/2006/relationships/image" Target="../media/image23.jpeg"/><Relationship Id="rId27" Type="http://schemas.openxmlformats.org/officeDocument/2006/relationships/image" Target="../media/image28.png"/><Relationship Id="rId30" Type="http://schemas.openxmlformats.org/officeDocument/2006/relationships/image" Target="../media/image31.jpeg"/><Relationship Id="rId35" Type="http://schemas.openxmlformats.org/officeDocument/2006/relationships/image" Target="../media/image36.jpeg"/><Relationship Id="rId43" Type="http://schemas.openxmlformats.org/officeDocument/2006/relationships/image" Target="../media/image44.jpeg"/><Relationship Id="rId48" Type="http://schemas.openxmlformats.org/officeDocument/2006/relationships/image" Target="../media/image49.jpeg"/><Relationship Id="rId56" Type="http://schemas.openxmlformats.org/officeDocument/2006/relationships/image" Target="../media/image57.jpeg"/><Relationship Id="rId64" Type="http://schemas.openxmlformats.org/officeDocument/2006/relationships/image" Target="../media/image65.png"/><Relationship Id="rId69" Type="http://schemas.openxmlformats.org/officeDocument/2006/relationships/image" Target="../media/image70.png"/><Relationship Id="rId8" Type="http://schemas.openxmlformats.org/officeDocument/2006/relationships/image" Target="../media/image9.jpeg"/><Relationship Id="rId51" Type="http://schemas.openxmlformats.org/officeDocument/2006/relationships/image" Target="../media/image52.png"/><Relationship Id="rId72" Type="http://schemas.openxmlformats.org/officeDocument/2006/relationships/image" Target="../media/image73.jpeg"/><Relationship Id="rId3" Type="http://schemas.openxmlformats.org/officeDocument/2006/relationships/image" Target="../media/image4.png"/><Relationship Id="rId12" Type="http://schemas.openxmlformats.org/officeDocument/2006/relationships/image" Target="../media/image13.jpeg"/><Relationship Id="rId17" Type="http://schemas.openxmlformats.org/officeDocument/2006/relationships/image" Target="../media/image18.jpeg"/><Relationship Id="rId25" Type="http://schemas.openxmlformats.org/officeDocument/2006/relationships/image" Target="../media/image26.jpeg"/><Relationship Id="rId33" Type="http://schemas.openxmlformats.org/officeDocument/2006/relationships/image" Target="../media/image34.jpeg"/><Relationship Id="rId38" Type="http://schemas.openxmlformats.org/officeDocument/2006/relationships/image" Target="../media/image39.jpeg"/><Relationship Id="rId46" Type="http://schemas.openxmlformats.org/officeDocument/2006/relationships/image" Target="../media/image47.jpeg"/><Relationship Id="rId59" Type="http://schemas.openxmlformats.org/officeDocument/2006/relationships/image" Target="../media/image60.jpeg"/><Relationship Id="rId67" Type="http://schemas.openxmlformats.org/officeDocument/2006/relationships/image" Target="../media/image68.jpeg"/><Relationship Id="rId20" Type="http://schemas.openxmlformats.org/officeDocument/2006/relationships/image" Target="../media/image21.jpeg"/><Relationship Id="rId41" Type="http://schemas.openxmlformats.org/officeDocument/2006/relationships/image" Target="../media/image42.jpeg"/><Relationship Id="rId54" Type="http://schemas.openxmlformats.org/officeDocument/2006/relationships/image" Target="../media/image55.jpeg"/><Relationship Id="rId62" Type="http://schemas.openxmlformats.org/officeDocument/2006/relationships/image" Target="../media/image63.jpeg"/><Relationship Id="rId70" Type="http://schemas.openxmlformats.org/officeDocument/2006/relationships/image" Target="../media/image7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404664"/>
            <a:ext cx="7272808" cy="452431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</a:rPr>
              <a:t>Куклы в русском костюме. </a:t>
            </a:r>
          </a:p>
          <a:p>
            <a:pPr indent="2962275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3810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</a:rPr>
              <a:t>Игра </a:t>
            </a:r>
          </a:p>
          <a:p>
            <a:pPr indent="2962275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3810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</a:rPr>
              <a:t>«Кубики»</a:t>
            </a:r>
            <a:endParaRPr lang="ru-RU" sz="7200" b="1" dirty="0">
              <a:ln w="38100">
                <a:solidFill>
                  <a:schemeClr val="accent2">
                    <a:lumMod val="75000"/>
                  </a:schemeClr>
                </a:solidFill>
              </a:ln>
              <a:solidFill>
                <a:schemeClr val="accent4">
                  <a:lumMod val="20000"/>
                  <a:lumOff val="80000"/>
                </a:schemeClr>
              </a:solidFill>
              <a:latin typeface="+mn-lt"/>
            </a:endParaRPr>
          </a:p>
        </p:txBody>
      </p:sp>
      <p:pic>
        <p:nvPicPr>
          <p:cNvPr id="13314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8475" y="2393950"/>
            <a:ext cx="341630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Рисунок 7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/>
            </a:extLst>
          </a:blip>
          <a:srcRect l="-1624"/>
          <a:stretch/>
        </p:blipFill>
        <p:spPr>
          <a:xfrm>
            <a:off x="4563546" y="548680"/>
            <a:ext cx="1443720" cy="144014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8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/>
            </a:extLst>
          </a:blip>
          <a:srcRect/>
          <a:stretch/>
        </p:blipFill>
        <p:spPr bwMode="auto">
          <a:xfrm>
            <a:off x="4568945" y="548680"/>
            <a:ext cx="1438321" cy="1440038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/>
            <a:ext uri="{AF507438-7753-43E0-B8FC-AC1667EBCBE1}"/>
          </a:extLst>
        </p:spPr>
      </p:pic>
      <p:pic>
        <p:nvPicPr>
          <p:cNvPr id="81" name="Рисунок 8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/>
            </a:extLst>
          </a:blip>
          <a:srcRect l="-255"/>
          <a:stretch/>
        </p:blipFill>
        <p:spPr>
          <a:xfrm>
            <a:off x="4564718" y="548680"/>
            <a:ext cx="1442548" cy="1436131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82" name="Рисунок 8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/>
            </a:extLst>
          </a:blip>
          <a:srcRect l="-3"/>
          <a:stretch/>
        </p:blipFill>
        <p:spPr>
          <a:xfrm>
            <a:off x="4565404" y="549719"/>
            <a:ext cx="1441862" cy="143966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83" name="Рисунок 8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/>
            </a:extLst>
          </a:blip>
          <a:srcRect l="-1394"/>
          <a:stretch/>
        </p:blipFill>
        <p:spPr>
          <a:xfrm>
            <a:off x="4565723" y="548680"/>
            <a:ext cx="1441543" cy="1434499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84" name="Рисунок 8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/>
            </a:extLst>
          </a:blip>
          <a:srcRect/>
          <a:stretch/>
        </p:blipFill>
        <p:spPr>
          <a:xfrm>
            <a:off x="4572480" y="548680"/>
            <a:ext cx="1434786" cy="1440140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85" name="Рисунок 8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/>
            </a:extLst>
          </a:blip>
          <a:srcRect/>
          <a:stretch/>
        </p:blipFill>
        <p:spPr>
          <a:xfrm>
            <a:off x="6007266" y="548680"/>
            <a:ext cx="1442607" cy="1440140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86" name="Picture 2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/>
            </a:extLst>
          </a:blip>
          <a:srcRect/>
          <a:stretch/>
        </p:blipFill>
        <p:spPr bwMode="auto">
          <a:xfrm>
            <a:off x="6010827" y="548680"/>
            <a:ext cx="1439046" cy="1440038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/>
            <a:ext uri="{AF507438-7753-43E0-B8FC-AC1667EBCBE1}"/>
          </a:extLst>
        </p:spPr>
      </p:pic>
      <p:pic>
        <p:nvPicPr>
          <p:cNvPr id="87" name="Рисунок 8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/>
            </a:extLst>
          </a:blip>
          <a:srcRect/>
          <a:stretch/>
        </p:blipFill>
        <p:spPr>
          <a:xfrm>
            <a:off x="6011147" y="548680"/>
            <a:ext cx="1438726" cy="1436131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88" name="Рисунок 87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/>
            </a:extLst>
          </a:blip>
          <a:srcRect/>
          <a:stretch/>
        </p:blipFill>
        <p:spPr>
          <a:xfrm>
            <a:off x="6010804" y="549718"/>
            <a:ext cx="1439069" cy="1439661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89" name="Рисунок 88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/>
            </a:extLst>
          </a:blip>
          <a:srcRect/>
          <a:stretch/>
        </p:blipFill>
        <p:spPr>
          <a:xfrm>
            <a:off x="6010645" y="548680"/>
            <a:ext cx="1439228" cy="1434499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90" name="Рисунок 89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/>
            </a:extLst>
          </a:blip>
          <a:srcRect/>
          <a:stretch/>
        </p:blipFill>
        <p:spPr>
          <a:xfrm>
            <a:off x="6011733" y="548680"/>
            <a:ext cx="1438140" cy="144014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91" name="Рисунок 90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/>
            </a:extLst>
          </a:blip>
          <a:srcRect/>
          <a:stretch/>
        </p:blipFill>
        <p:spPr>
          <a:xfrm>
            <a:off x="7449872" y="548680"/>
            <a:ext cx="1442607" cy="1440140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92" name="Рисунок 91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/>
            </a:extLst>
          </a:blip>
          <a:srcRect/>
          <a:stretch/>
        </p:blipFill>
        <p:spPr>
          <a:xfrm>
            <a:off x="7454339" y="548680"/>
            <a:ext cx="1438140" cy="144014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93" name="Рисунок 92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/>
            </a:extLst>
          </a:blip>
          <a:srcRect r="-3"/>
          <a:stretch/>
        </p:blipFill>
        <p:spPr>
          <a:xfrm>
            <a:off x="7453753" y="548680"/>
            <a:ext cx="1438726" cy="1436131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94" name="Рисунок 93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/>
            </a:extLst>
          </a:blip>
          <a:srcRect/>
          <a:stretch/>
        </p:blipFill>
        <p:spPr>
          <a:xfrm>
            <a:off x="7453407" y="549718"/>
            <a:ext cx="1439072" cy="1439661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95" name="Рисунок 94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/>
            </a:extLst>
          </a:blip>
          <a:srcRect/>
          <a:stretch/>
        </p:blipFill>
        <p:spPr>
          <a:xfrm>
            <a:off x="7453250" y="548680"/>
            <a:ext cx="1439229" cy="1434499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96" name="Picture 2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/>
            </a:extLst>
          </a:blip>
          <a:srcRect/>
          <a:stretch/>
        </p:blipFill>
        <p:spPr bwMode="auto">
          <a:xfrm>
            <a:off x="7453433" y="548680"/>
            <a:ext cx="1439046" cy="1440038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/>
            <a:ext uri="{AF507438-7753-43E0-B8FC-AC1667EBCBE1}"/>
          </a:extLst>
        </p:spPr>
      </p:pic>
      <p:pic>
        <p:nvPicPr>
          <p:cNvPr id="97" name="Рисунок 96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/>
            </a:extLst>
          </a:blip>
          <a:srcRect/>
          <a:stretch/>
        </p:blipFill>
        <p:spPr>
          <a:xfrm>
            <a:off x="7449872" y="1988820"/>
            <a:ext cx="1442608" cy="1439860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98" name="Picture 2"/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28A0092B-C50C-407E-A947-70E740481C1C}"/>
            </a:extLst>
          </a:blip>
          <a:srcRect/>
          <a:stretch/>
        </p:blipFill>
        <p:spPr bwMode="auto">
          <a:xfrm>
            <a:off x="7453434" y="1988718"/>
            <a:ext cx="1439046" cy="1440282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/>
            <a:ext uri="{AF507438-7753-43E0-B8FC-AC1667EBCBE1}"/>
          </a:extLst>
        </p:spPr>
      </p:pic>
      <p:pic>
        <p:nvPicPr>
          <p:cNvPr id="99" name="Рисунок 98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/>
            </a:extLst>
          </a:blip>
          <a:srcRect r="-3"/>
          <a:stretch/>
        </p:blipFill>
        <p:spPr>
          <a:xfrm>
            <a:off x="7453754" y="1988840"/>
            <a:ext cx="1438726" cy="144016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00" name="Рисунок 99"/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/>
            </a:extLst>
          </a:blip>
          <a:srcRect/>
          <a:stretch/>
        </p:blipFill>
        <p:spPr>
          <a:xfrm>
            <a:off x="7453409" y="1989379"/>
            <a:ext cx="1439071" cy="144034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01" name="Рисунок 100"/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/>
            </a:extLst>
          </a:blip>
          <a:srcRect/>
          <a:stretch/>
        </p:blipFill>
        <p:spPr>
          <a:xfrm>
            <a:off x="7453251" y="1983178"/>
            <a:ext cx="1439229" cy="1445823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02" name="Рисунок 101"/>
          <p:cNvPicPr>
            <a:picLocks noChangeAspect="1"/>
          </p:cNvPicPr>
          <p:nvPr/>
        </p:nvPicPr>
        <p:blipFill rotWithShape="1">
          <a:blip r:embed="rId25" cstate="print">
            <a:extLst>
              <a:ext uri="{28A0092B-C50C-407E-A947-70E740481C1C}"/>
            </a:extLst>
          </a:blip>
          <a:srcRect/>
          <a:stretch/>
        </p:blipFill>
        <p:spPr>
          <a:xfrm>
            <a:off x="7454340" y="1988820"/>
            <a:ext cx="1438140" cy="144018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73" name="Рисунок 72"/>
          <p:cNvPicPr>
            <a:picLocks noChangeAspect="1"/>
          </p:cNvPicPr>
          <p:nvPr/>
        </p:nvPicPr>
        <p:blipFill rotWithShape="1">
          <a:blip r:embed="rId26" cstate="print">
            <a:extLst>
              <a:ext uri="{28A0092B-C50C-407E-A947-70E740481C1C}"/>
            </a:extLst>
          </a:blip>
          <a:srcRect/>
          <a:stretch/>
        </p:blipFill>
        <p:spPr>
          <a:xfrm>
            <a:off x="6011733" y="1988820"/>
            <a:ext cx="1438140" cy="144018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74" name="Picture 2"/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28A0092B-C50C-407E-A947-70E740481C1C}"/>
            </a:extLst>
          </a:blip>
          <a:srcRect/>
          <a:stretch/>
        </p:blipFill>
        <p:spPr bwMode="auto">
          <a:xfrm>
            <a:off x="6010827" y="1988718"/>
            <a:ext cx="1439046" cy="1440481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/>
            <a:ext uri="{AF507438-7753-43E0-B8FC-AC1667EBCBE1}"/>
          </a:extLst>
        </p:spPr>
      </p:pic>
      <p:pic>
        <p:nvPicPr>
          <p:cNvPr id="76" name="Рисунок 75"/>
          <p:cNvPicPr>
            <a:picLocks noChangeAspect="1"/>
          </p:cNvPicPr>
          <p:nvPr/>
        </p:nvPicPr>
        <p:blipFill rotWithShape="1">
          <a:blip r:embed="rId28" cstate="print">
            <a:extLst>
              <a:ext uri="{28A0092B-C50C-407E-A947-70E740481C1C}"/>
            </a:extLst>
          </a:blip>
          <a:srcRect/>
          <a:stretch/>
        </p:blipFill>
        <p:spPr>
          <a:xfrm>
            <a:off x="6011147" y="1988840"/>
            <a:ext cx="1438726" cy="144016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77" name="Рисунок 76"/>
          <p:cNvPicPr>
            <a:picLocks noChangeAspect="1"/>
          </p:cNvPicPr>
          <p:nvPr/>
        </p:nvPicPr>
        <p:blipFill rotWithShape="1">
          <a:blip r:embed="rId29" cstate="print">
            <a:extLst>
              <a:ext uri="{28A0092B-C50C-407E-A947-70E740481C1C}"/>
            </a:extLst>
          </a:blip>
          <a:srcRect/>
          <a:stretch/>
        </p:blipFill>
        <p:spPr>
          <a:xfrm>
            <a:off x="6010805" y="1989379"/>
            <a:ext cx="1439068" cy="1439622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78" name="Рисунок 77"/>
          <p:cNvPicPr>
            <a:picLocks noChangeAspect="1"/>
          </p:cNvPicPr>
          <p:nvPr/>
        </p:nvPicPr>
        <p:blipFill rotWithShape="1">
          <a:blip r:embed="rId30" cstate="print">
            <a:extLst>
              <a:ext uri="{28A0092B-C50C-407E-A947-70E740481C1C}"/>
            </a:extLst>
          </a:blip>
          <a:srcRect/>
          <a:stretch/>
        </p:blipFill>
        <p:spPr>
          <a:xfrm>
            <a:off x="6010645" y="1983179"/>
            <a:ext cx="1439228" cy="1445822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03" name="Рисунок 102"/>
          <p:cNvPicPr>
            <a:picLocks noChangeAspect="1"/>
          </p:cNvPicPr>
          <p:nvPr/>
        </p:nvPicPr>
        <p:blipFill rotWithShape="1">
          <a:blip r:embed="rId31" cstate="print">
            <a:extLst>
              <a:ext uri="{28A0092B-C50C-407E-A947-70E740481C1C}"/>
            </a:extLst>
          </a:blip>
          <a:srcRect/>
          <a:stretch/>
        </p:blipFill>
        <p:spPr>
          <a:xfrm>
            <a:off x="6007266" y="1988820"/>
            <a:ext cx="1442607" cy="1439860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04" name="Рисунок 103"/>
          <p:cNvPicPr>
            <a:picLocks noChangeAspect="1"/>
          </p:cNvPicPr>
          <p:nvPr/>
        </p:nvPicPr>
        <p:blipFill rotWithShape="1">
          <a:blip r:embed="rId32" cstate="print">
            <a:extLst>
              <a:ext uri="{28A0092B-C50C-407E-A947-70E740481C1C}"/>
            </a:extLst>
          </a:blip>
          <a:srcRect/>
          <a:stretch/>
        </p:blipFill>
        <p:spPr>
          <a:xfrm>
            <a:off x="4572480" y="1988820"/>
            <a:ext cx="1434786" cy="1439860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05" name="Рисунок 104"/>
          <p:cNvPicPr>
            <a:picLocks noChangeAspect="1"/>
          </p:cNvPicPr>
          <p:nvPr/>
        </p:nvPicPr>
        <p:blipFill rotWithShape="1">
          <a:blip r:embed="rId33" cstate="print">
            <a:extLst>
              <a:ext uri="{28A0092B-C50C-407E-A947-70E740481C1C}"/>
            </a:extLst>
          </a:blip>
          <a:srcRect l="-1618"/>
          <a:stretch/>
        </p:blipFill>
        <p:spPr>
          <a:xfrm>
            <a:off x="4563546" y="1988820"/>
            <a:ext cx="1443720" cy="143986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06" name="Picture 2"/>
          <p:cNvPicPr>
            <a:picLocks noChangeAspect="1" noChangeArrowheads="1"/>
          </p:cNvPicPr>
          <p:nvPr/>
        </p:nvPicPr>
        <p:blipFill rotWithShape="1">
          <a:blip r:embed="rId34" cstate="print">
            <a:extLst>
              <a:ext uri="{28A0092B-C50C-407E-A947-70E740481C1C}"/>
            </a:extLst>
          </a:blip>
          <a:srcRect/>
          <a:stretch/>
        </p:blipFill>
        <p:spPr bwMode="auto">
          <a:xfrm>
            <a:off x="4568945" y="1988718"/>
            <a:ext cx="1438321" cy="1440282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/>
            <a:ext uri="{AF507438-7753-43E0-B8FC-AC1667EBCBE1}"/>
          </a:extLst>
        </p:spPr>
      </p:pic>
      <p:pic>
        <p:nvPicPr>
          <p:cNvPr id="107" name="Рисунок 106"/>
          <p:cNvPicPr>
            <a:picLocks noChangeAspect="1"/>
          </p:cNvPicPr>
          <p:nvPr/>
        </p:nvPicPr>
        <p:blipFill rotWithShape="1">
          <a:blip r:embed="rId35" cstate="print">
            <a:extLst>
              <a:ext uri="{28A0092B-C50C-407E-A947-70E740481C1C}"/>
            </a:extLst>
          </a:blip>
          <a:srcRect/>
          <a:stretch/>
        </p:blipFill>
        <p:spPr>
          <a:xfrm>
            <a:off x="4565406" y="1989378"/>
            <a:ext cx="1441860" cy="1440341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08" name="Рисунок 107"/>
          <p:cNvPicPr>
            <a:picLocks noChangeAspect="1"/>
          </p:cNvPicPr>
          <p:nvPr/>
        </p:nvPicPr>
        <p:blipFill rotWithShape="1">
          <a:blip r:embed="rId36" cstate="print">
            <a:extLst>
              <a:ext uri="{28A0092B-C50C-407E-A947-70E740481C1C}"/>
            </a:extLst>
          </a:blip>
          <a:srcRect l="-1394"/>
          <a:stretch/>
        </p:blipFill>
        <p:spPr>
          <a:xfrm>
            <a:off x="4565723" y="1983179"/>
            <a:ext cx="1441543" cy="1445501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09" name="Рисунок 108"/>
          <p:cNvPicPr>
            <a:picLocks noChangeAspect="1"/>
          </p:cNvPicPr>
          <p:nvPr/>
        </p:nvPicPr>
        <p:blipFill rotWithShape="1">
          <a:blip r:embed="rId37" cstate="print">
            <a:extLst>
              <a:ext uri="{28A0092B-C50C-407E-A947-70E740481C1C}"/>
            </a:extLst>
          </a:blip>
          <a:srcRect l="-255"/>
          <a:stretch/>
        </p:blipFill>
        <p:spPr>
          <a:xfrm>
            <a:off x="4564718" y="1984811"/>
            <a:ext cx="1442548" cy="1443869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10" name="Рисунок 109"/>
          <p:cNvPicPr>
            <a:picLocks noChangeAspect="1"/>
          </p:cNvPicPr>
          <p:nvPr/>
        </p:nvPicPr>
        <p:blipFill rotWithShape="1">
          <a:blip r:embed="rId38" cstate="print">
            <a:extLst>
              <a:ext uri="{28A0092B-C50C-407E-A947-70E740481C1C}"/>
            </a:extLst>
          </a:blip>
          <a:srcRect/>
          <a:stretch/>
        </p:blipFill>
        <p:spPr>
          <a:xfrm>
            <a:off x="4572480" y="3429000"/>
            <a:ext cx="1434786" cy="1439840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11" name="Picture 2"/>
          <p:cNvPicPr>
            <a:picLocks noChangeAspect="1" noChangeArrowheads="1"/>
          </p:cNvPicPr>
          <p:nvPr/>
        </p:nvPicPr>
        <p:blipFill rotWithShape="1">
          <a:blip r:embed="rId39" cstate="print">
            <a:extLst>
              <a:ext uri="{28A0092B-C50C-407E-A947-70E740481C1C}"/>
            </a:extLst>
          </a:blip>
          <a:srcRect/>
          <a:stretch/>
        </p:blipFill>
        <p:spPr bwMode="auto">
          <a:xfrm>
            <a:off x="4568945" y="3429000"/>
            <a:ext cx="1438321" cy="1440359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/>
            <a:ext uri="{AF507438-7753-43E0-B8FC-AC1667EBCBE1}"/>
          </a:extLst>
        </p:spPr>
      </p:pic>
      <p:pic>
        <p:nvPicPr>
          <p:cNvPr id="112" name="Рисунок 111"/>
          <p:cNvPicPr>
            <a:picLocks noChangeAspect="1"/>
          </p:cNvPicPr>
          <p:nvPr/>
        </p:nvPicPr>
        <p:blipFill rotWithShape="1">
          <a:blip r:embed="rId40" cstate="print">
            <a:extLst>
              <a:ext uri="{28A0092B-C50C-407E-A947-70E740481C1C}"/>
            </a:extLst>
          </a:blip>
          <a:srcRect l="-255"/>
          <a:stretch/>
        </p:blipFill>
        <p:spPr>
          <a:xfrm>
            <a:off x="4564718" y="3428680"/>
            <a:ext cx="1442548" cy="14400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13" name="Рисунок 112"/>
          <p:cNvPicPr>
            <a:picLocks noChangeAspect="1"/>
          </p:cNvPicPr>
          <p:nvPr/>
        </p:nvPicPr>
        <p:blipFill rotWithShape="1">
          <a:blip r:embed="rId41" cstate="print">
            <a:extLst>
              <a:ext uri="{28A0092B-C50C-407E-A947-70E740481C1C}"/>
            </a:extLst>
          </a:blip>
          <a:srcRect/>
          <a:stretch/>
        </p:blipFill>
        <p:spPr>
          <a:xfrm>
            <a:off x="4565405" y="3429718"/>
            <a:ext cx="1441861" cy="1439999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14" name="Рисунок 113"/>
          <p:cNvPicPr>
            <a:picLocks noChangeAspect="1"/>
          </p:cNvPicPr>
          <p:nvPr/>
        </p:nvPicPr>
        <p:blipFill rotWithShape="1">
          <a:blip r:embed="rId42" cstate="print">
            <a:extLst>
              <a:ext uri="{28A0092B-C50C-407E-A947-70E740481C1C}"/>
            </a:extLst>
          </a:blip>
          <a:srcRect l="-1394"/>
          <a:stretch/>
        </p:blipFill>
        <p:spPr>
          <a:xfrm>
            <a:off x="4565723" y="3429000"/>
            <a:ext cx="1441543" cy="1439839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15" name="Рисунок 114"/>
          <p:cNvPicPr>
            <a:picLocks noChangeAspect="1"/>
          </p:cNvPicPr>
          <p:nvPr/>
        </p:nvPicPr>
        <p:blipFill rotWithShape="1">
          <a:blip r:embed="rId43" cstate="print">
            <a:extLst>
              <a:ext uri="{28A0092B-C50C-407E-A947-70E740481C1C}"/>
            </a:extLst>
          </a:blip>
          <a:srcRect l="-1618"/>
          <a:stretch/>
        </p:blipFill>
        <p:spPr>
          <a:xfrm>
            <a:off x="4563546" y="3428680"/>
            <a:ext cx="1443720" cy="14400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16" name="Рисунок 115"/>
          <p:cNvPicPr>
            <a:picLocks noChangeAspect="1"/>
          </p:cNvPicPr>
          <p:nvPr/>
        </p:nvPicPr>
        <p:blipFill rotWithShape="1">
          <a:blip r:embed="rId44" cstate="print">
            <a:extLst>
              <a:ext uri="{28A0092B-C50C-407E-A947-70E740481C1C}"/>
            </a:extLst>
          </a:blip>
          <a:srcRect/>
          <a:stretch/>
        </p:blipFill>
        <p:spPr>
          <a:xfrm>
            <a:off x="5894280" y="3429000"/>
            <a:ext cx="1555593" cy="1439840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17" name="Рисунок 116"/>
          <p:cNvPicPr>
            <a:picLocks noChangeAspect="1"/>
          </p:cNvPicPr>
          <p:nvPr/>
        </p:nvPicPr>
        <p:blipFill rotWithShape="1">
          <a:blip r:embed="rId45" cstate="print">
            <a:extLst>
              <a:ext uri="{28A0092B-C50C-407E-A947-70E740481C1C}"/>
            </a:extLst>
          </a:blip>
          <a:srcRect/>
          <a:stretch/>
        </p:blipFill>
        <p:spPr>
          <a:xfrm>
            <a:off x="6011733" y="3429000"/>
            <a:ext cx="1438140" cy="143968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18" name="Рисунок 117"/>
          <p:cNvPicPr>
            <a:picLocks noChangeAspect="1"/>
          </p:cNvPicPr>
          <p:nvPr/>
        </p:nvPicPr>
        <p:blipFill rotWithShape="1">
          <a:blip r:embed="rId46" cstate="print">
            <a:extLst>
              <a:ext uri="{28A0092B-C50C-407E-A947-70E740481C1C}"/>
            </a:extLst>
          </a:blip>
          <a:srcRect/>
          <a:stretch/>
        </p:blipFill>
        <p:spPr>
          <a:xfrm>
            <a:off x="6011147" y="3429000"/>
            <a:ext cx="1438726" cy="143984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19" name="Рисунок 118"/>
          <p:cNvPicPr>
            <a:picLocks noChangeAspect="1"/>
          </p:cNvPicPr>
          <p:nvPr/>
        </p:nvPicPr>
        <p:blipFill rotWithShape="1">
          <a:blip r:embed="rId47" cstate="print">
            <a:extLst>
              <a:ext uri="{28A0092B-C50C-407E-A947-70E740481C1C}"/>
            </a:extLst>
          </a:blip>
          <a:srcRect/>
          <a:stretch/>
        </p:blipFill>
        <p:spPr>
          <a:xfrm>
            <a:off x="6010803" y="3429718"/>
            <a:ext cx="1439070" cy="1439999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20" name="Рисунок 119"/>
          <p:cNvPicPr>
            <a:picLocks noChangeAspect="1"/>
          </p:cNvPicPr>
          <p:nvPr/>
        </p:nvPicPr>
        <p:blipFill rotWithShape="1">
          <a:blip r:embed="rId48" cstate="print">
            <a:extLst>
              <a:ext uri="{28A0092B-C50C-407E-A947-70E740481C1C}"/>
            </a:extLst>
          </a:blip>
          <a:srcRect/>
          <a:stretch/>
        </p:blipFill>
        <p:spPr>
          <a:xfrm>
            <a:off x="6010644" y="3428680"/>
            <a:ext cx="1439229" cy="1440159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21" name="Picture 2"/>
          <p:cNvPicPr>
            <a:picLocks noChangeAspect="1" noChangeArrowheads="1"/>
          </p:cNvPicPr>
          <p:nvPr/>
        </p:nvPicPr>
        <p:blipFill rotWithShape="1">
          <a:blip r:embed="rId49" cstate="print">
            <a:extLst>
              <a:ext uri="{28A0092B-C50C-407E-A947-70E740481C1C}"/>
            </a:extLst>
          </a:blip>
          <a:srcRect/>
          <a:stretch/>
        </p:blipFill>
        <p:spPr bwMode="auto">
          <a:xfrm>
            <a:off x="6011189" y="3429198"/>
            <a:ext cx="1438684" cy="1440161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/>
            <a:ext uri="{AF507438-7753-43E0-B8FC-AC1667EBCBE1}"/>
          </a:extLst>
        </p:spPr>
      </p:pic>
      <p:pic>
        <p:nvPicPr>
          <p:cNvPr id="122" name="Рисунок 121"/>
          <p:cNvPicPr>
            <a:picLocks noChangeAspect="1"/>
          </p:cNvPicPr>
          <p:nvPr/>
        </p:nvPicPr>
        <p:blipFill rotWithShape="1">
          <a:blip r:embed="rId50" cstate="print">
            <a:extLst>
              <a:ext uri="{28A0092B-C50C-407E-A947-70E740481C1C}"/>
            </a:extLst>
          </a:blip>
          <a:srcRect/>
          <a:stretch/>
        </p:blipFill>
        <p:spPr>
          <a:xfrm>
            <a:off x="7454339" y="3428680"/>
            <a:ext cx="1438140" cy="14400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23" name="Picture 2"/>
          <p:cNvPicPr>
            <a:picLocks noChangeAspect="1" noChangeArrowheads="1"/>
          </p:cNvPicPr>
          <p:nvPr/>
        </p:nvPicPr>
        <p:blipFill rotWithShape="1">
          <a:blip r:embed="rId51" cstate="print">
            <a:extLst>
              <a:ext uri="{28A0092B-C50C-407E-A947-70E740481C1C}"/>
            </a:extLst>
          </a:blip>
          <a:srcRect/>
          <a:stretch/>
        </p:blipFill>
        <p:spPr bwMode="auto">
          <a:xfrm>
            <a:off x="7453433" y="3429000"/>
            <a:ext cx="1439046" cy="1440359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/>
            <a:ext uri="{AF507438-7753-43E0-B8FC-AC1667EBCBE1}"/>
          </a:extLst>
        </p:spPr>
      </p:pic>
      <p:pic>
        <p:nvPicPr>
          <p:cNvPr id="124" name="Рисунок 123"/>
          <p:cNvPicPr>
            <a:picLocks noChangeAspect="1"/>
          </p:cNvPicPr>
          <p:nvPr/>
        </p:nvPicPr>
        <p:blipFill rotWithShape="1">
          <a:blip r:embed="rId52" cstate="print">
            <a:extLst>
              <a:ext uri="{28A0092B-C50C-407E-A947-70E740481C1C}"/>
            </a:extLst>
          </a:blip>
          <a:srcRect r="-3"/>
          <a:stretch/>
        </p:blipFill>
        <p:spPr>
          <a:xfrm>
            <a:off x="7453753" y="3429000"/>
            <a:ext cx="1438726" cy="143984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25" name="Рисунок 124"/>
          <p:cNvPicPr>
            <a:picLocks noChangeAspect="1"/>
          </p:cNvPicPr>
          <p:nvPr/>
        </p:nvPicPr>
        <p:blipFill rotWithShape="1">
          <a:blip r:embed="rId53" cstate="print">
            <a:extLst>
              <a:ext uri="{28A0092B-C50C-407E-A947-70E740481C1C}"/>
            </a:extLst>
          </a:blip>
          <a:srcRect/>
          <a:stretch/>
        </p:blipFill>
        <p:spPr>
          <a:xfrm>
            <a:off x="7453407" y="3429718"/>
            <a:ext cx="1439072" cy="1439999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26" name="Рисунок 125"/>
          <p:cNvPicPr>
            <a:picLocks noChangeAspect="1"/>
          </p:cNvPicPr>
          <p:nvPr/>
        </p:nvPicPr>
        <p:blipFill rotWithShape="1">
          <a:blip r:embed="rId54" cstate="print">
            <a:extLst>
              <a:ext uri="{28A0092B-C50C-407E-A947-70E740481C1C}"/>
            </a:extLst>
          </a:blip>
          <a:srcRect/>
          <a:stretch/>
        </p:blipFill>
        <p:spPr>
          <a:xfrm>
            <a:off x="7453249" y="3428680"/>
            <a:ext cx="1439230" cy="1440159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27" name="Рисунок 126"/>
          <p:cNvPicPr>
            <a:picLocks noChangeAspect="1"/>
          </p:cNvPicPr>
          <p:nvPr/>
        </p:nvPicPr>
        <p:blipFill rotWithShape="1">
          <a:blip r:embed="rId55" cstate="print">
            <a:extLst>
              <a:ext uri="{28A0092B-C50C-407E-A947-70E740481C1C}"/>
            </a:extLst>
          </a:blip>
          <a:srcRect/>
          <a:stretch/>
        </p:blipFill>
        <p:spPr>
          <a:xfrm>
            <a:off x="7449872" y="3428680"/>
            <a:ext cx="1442607" cy="1440000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28" name="Рисунок 127"/>
          <p:cNvPicPr>
            <a:picLocks noChangeAspect="1"/>
          </p:cNvPicPr>
          <p:nvPr/>
        </p:nvPicPr>
        <p:blipFill rotWithShape="1">
          <a:blip r:embed="rId56" cstate="print">
            <a:extLst>
              <a:ext uri="{28A0092B-C50C-407E-A947-70E740481C1C}"/>
            </a:extLst>
          </a:blip>
          <a:srcRect/>
          <a:stretch/>
        </p:blipFill>
        <p:spPr>
          <a:xfrm>
            <a:off x="4572480" y="4868840"/>
            <a:ext cx="1434786" cy="1439840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29" name="Рисунок 128"/>
          <p:cNvPicPr>
            <a:picLocks noChangeAspect="1"/>
          </p:cNvPicPr>
          <p:nvPr/>
        </p:nvPicPr>
        <p:blipFill rotWithShape="1">
          <a:blip r:embed="rId57" cstate="print">
            <a:extLst>
              <a:ext uri="{28A0092B-C50C-407E-A947-70E740481C1C}"/>
            </a:extLst>
          </a:blip>
          <a:srcRect l="-1618"/>
          <a:stretch/>
        </p:blipFill>
        <p:spPr>
          <a:xfrm>
            <a:off x="4563546" y="4868680"/>
            <a:ext cx="1443720" cy="14400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30" name="Picture 2"/>
          <p:cNvPicPr>
            <a:picLocks noChangeAspect="1" noChangeArrowheads="1"/>
          </p:cNvPicPr>
          <p:nvPr/>
        </p:nvPicPr>
        <p:blipFill rotWithShape="1">
          <a:blip r:embed="rId58" cstate="print">
            <a:extLst>
              <a:ext uri="{28A0092B-C50C-407E-A947-70E740481C1C}"/>
            </a:extLst>
          </a:blip>
          <a:srcRect/>
          <a:stretch/>
        </p:blipFill>
        <p:spPr bwMode="auto">
          <a:xfrm>
            <a:off x="4568583" y="4869358"/>
            <a:ext cx="1438683" cy="1440359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/>
            <a:ext uri="{AF507438-7753-43E0-B8FC-AC1667EBCBE1}"/>
          </a:extLst>
        </p:spPr>
      </p:pic>
      <p:pic>
        <p:nvPicPr>
          <p:cNvPr id="131" name="Рисунок 130"/>
          <p:cNvPicPr>
            <a:picLocks noChangeAspect="1"/>
          </p:cNvPicPr>
          <p:nvPr/>
        </p:nvPicPr>
        <p:blipFill rotWithShape="1">
          <a:blip r:embed="rId59" cstate="print">
            <a:extLst>
              <a:ext uri="{28A0092B-C50C-407E-A947-70E740481C1C}"/>
            </a:extLst>
          </a:blip>
          <a:srcRect l="-255"/>
          <a:stretch/>
        </p:blipFill>
        <p:spPr>
          <a:xfrm>
            <a:off x="4564718" y="4868840"/>
            <a:ext cx="1442548" cy="143984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32" name="Рисунок 131"/>
          <p:cNvPicPr>
            <a:picLocks noChangeAspect="1"/>
          </p:cNvPicPr>
          <p:nvPr/>
        </p:nvPicPr>
        <p:blipFill rotWithShape="1">
          <a:blip r:embed="rId60" cstate="print">
            <a:extLst>
              <a:ext uri="{28A0092B-C50C-407E-A947-70E740481C1C}"/>
            </a:extLst>
          </a:blip>
          <a:srcRect l="-1394"/>
          <a:stretch/>
        </p:blipFill>
        <p:spPr>
          <a:xfrm>
            <a:off x="4565724" y="4868838"/>
            <a:ext cx="1441542" cy="1439841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33" name="Рисунок 132"/>
          <p:cNvPicPr>
            <a:picLocks noChangeAspect="1"/>
          </p:cNvPicPr>
          <p:nvPr/>
        </p:nvPicPr>
        <p:blipFill rotWithShape="1">
          <a:blip r:embed="rId61" cstate="print">
            <a:extLst>
              <a:ext uri="{28A0092B-C50C-407E-A947-70E740481C1C}"/>
            </a:extLst>
          </a:blip>
          <a:srcRect/>
          <a:stretch/>
        </p:blipFill>
        <p:spPr>
          <a:xfrm>
            <a:off x="4565406" y="4869716"/>
            <a:ext cx="1441860" cy="1440001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34" name="Рисунок 133"/>
          <p:cNvPicPr>
            <a:picLocks noChangeAspect="1"/>
          </p:cNvPicPr>
          <p:nvPr/>
        </p:nvPicPr>
        <p:blipFill rotWithShape="1">
          <a:blip r:embed="rId62" cstate="print">
            <a:extLst>
              <a:ext uri="{28A0092B-C50C-407E-A947-70E740481C1C}"/>
            </a:extLst>
          </a:blip>
          <a:srcRect/>
          <a:stretch/>
        </p:blipFill>
        <p:spPr>
          <a:xfrm>
            <a:off x="6007266" y="4868840"/>
            <a:ext cx="1442606" cy="1439840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35" name="Рисунок 134"/>
          <p:cNvPicPr>
            <a:picLocks noChangeAspect="1"/>
          </p:cNvPicPr>
          <p:nvPr/>
        </p:nvPicPr>
        <p:blipFill rotWithShape="1">
          <a:blip r:embed="rId63" cstate="print">
            <a:extLst>
              <a:ext uri="{28A0092B-C50C-407E-A947-70E740481C1C}"/>
            </a:extLst>
          </a:blip>
          <a:srcRect/>
          <a:stretch/>
        </p:blipFill>
        <p:spPr>
          <a:xfrm>
            <a:off x="6011732" y="4868680"/>
            <a:ext cx="1438140" cy="14400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36" name="Picture 2"/>
          <p:cNvPicPr>
            <a:picLocks noChangeAspect="1" noChangeArrowheads="1"/>
          </p:cNvPicPr>
          <p:nvPr/>
        </p:nvPicPr>
        <p:blipFill rotWithShape="1">
          <a:blip r:embed="rId64" cstate="print">
            <a:extLst>
              <a:ext uri="{28A0092B-C50C-407E-A947-70E740481C1C}"/>
            </a:extLst>
          </a:blip>
          <a:srcRect/>
          <a:stretch/>
        </p:blipFill>
        <p:spPr bwMode="auto">
          <a:xfrm>
            <a:off x="6010826" y="4869358"/>
            <a:ext cx="1439046" cy="1440359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/>
            <a:ext uri="{AF507438-7753-43E0-B8FC-AC1667EBCBE1}"/>
          </a:extLst>
        </p:spPr>
      </p:pic>
      <p:pic>
        <p:nvPicPr>
          <p:cNvPr id="137" name="Рисунок 136"/>
          <p:cNvPicPr>
            <a:picLocks noChangeAspect="1"/>
          </p:cNvPicPr>
          <p:nvPr/>
        </p:nvPicPr>
        <p:blipFill rotWithShape="1">
          <a:blip r:embed="rId65" cstate="print">
            <a:extLst>
              <a:ext uri="{28A0092B-C50C-407E-A947-70E740481C1C}"/>
            </a:extLst>
          </a:blip>
          <a:srcRect b="-4"/>
          <a:stretch/>
        </p:blipFill>
        <p:spPr>
          <a:xfrm>
            <a:off x="6011146" y="4868680"/>
            <a:ext cx="1438726" cy="14400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38" name="Рисунок 137"/>
          <p:cNvPicPr>
            <a:picLocks noChangeAspect="1"/>
          </p:cNvPicPr>
          <p:nvPr/>
        </p:nvPicPr>
        <p:blipFill rotWithShape="1">
          <a:blip r:embed="rId66" cstate="print">
            <a:extLst>
              <a:ext uri="{28A0092B-C50C-407E-A947-70E740481C1C}"/>
            </a:extLst>
          </a:blip>
          <a:srcRect/>
          <a:stretch/>
        </p:blipFill>
        <p:spPr>
          <a:xfrm>
            <a:off x="6010805" y="4869717"/>
            <a:ext cx="1439067" cy="14400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39" name="Рисунок 138"/>
          <p:cNvPicPr>
            <a:picLocks noChangeAspect="1"/>
          </p:cNvPicPr>
          <p:nvPr/>
        </p:nvPicPr>
        <p:blipFill rotWithShape="1">
          <a:blip r:embed="rId67" cstate="print">
            <a:extLst>
              <a:ext uri="{28A0092B-C50C-407E-A947-70E740481C1C}"/>
            </a:extLst>
          </a:blip>
          <a:srcRect/>
          <a:stretch/>
        </p:blipFill>
        <p:spPr>
          <a:xfrm>
            <a:off x="6010644" y="4868838"/>
            <a:ext cx="1439228" cy="1439841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40" name="Рисунок 139"/>
          <p:cNvPicPr>
            <a:picLocks noChangeAspect="1"/>
          </p:cNvPicPr>
          <p:nvPr/>
        </p:nvPicPr>
        <p:blipFill rotWithShape="1">
          <a:blip r:embed="rId68" cstate="print">
            <a:extLst>
              <a:ext uri="{28A0092B-C50C-407E-A947-70E740481C1C}"/>
            </a:extLst>
          </a:blip>
          <a:srcRect/>
          <a:stretch/>
        </p:blipFill>
        <p:spPr>
          <a:xfrm>
            <a:off x="7449872" y="4868840"/>
            <a:ext cx="1442607" cy="1439840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41" name="Picture 2"/>
          <p:cNvPicPr>
            <a:picLocks noChangeAspect="1" noChangeArrowheads="1"/>
          </p:cNvPicPr>
          <p:nvPr/>
        </p:nvPicPr>
        <p:blipFill rotWithShape="1">
          <a:blip r:embed="rId69" cstate="print">
            <a:extLst>
              <a:ext uri="{28A0092B-C50C-407E-A947-70E740481C1C}"/>
            </a:extLst>
          </a:blip>
          <a:srcRect/>
          <a:stretch/>
        </p:blipFill>
        <p:spPr bwMode="auto">
          <a:xfrm>
            <a:off x="7453433" y="4869358"/>
            <a:ext cx="1439046" cy="1440359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/>
            <a:ext uri="{AF507438-7753-43E0-B8FC-AC1667EBCBE1}"/>
          </a:extLst>
        </p:spPr>
      </p:pic>
      <p:pic>
        <p:nvPicPr>
          <p:cNvPr id="142" name="Рисунок 141"/>
          <p:cNvPicPr>
            <a:picLocks noChangeAspect="1"/>
          </p:cNvPicPr>
          <p:nvPr/>
        </p:nvPicPr>
        <p:blipFill rotWithShape="1">
          <a:blip r:embed="rId70" cstate="print">
            <a:extLst>
              <a:ext uri="{28A0092B-C50C-407E-A947-70E740481C1C}"/>
            </a:extLst>
          </a:blip>
          <a:srcRect r="-3"/>
          <a:stretch/>
        </p:blipFill>
        <p:spPr>
          <a:xfrm>
            <a:off x="7453753" y="4868840"/>
            <a:ext cx="1438726" cy="143984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43" name="Рисунок 142"/>
          <p:cNvPicPr>
            <a:picLocks noChangeAspect="1"/>
          </p:cNvPicPr>
          <p:nvPr/>
        </p:nvPicPr>
        <p:blipFill rotWithShape="1">
          <a:blip r:embed="rId71" cstate="print">
            <a:extLst>
              <a:ext uri="{28A0092B-C50C-407E-A947-70E740481C1C}"/>
            </a:extLst>
          </a:blip>
          <a:srcRect/>
          <a:stretch/>
        </p:blipFill>
        <p:spPr>
          <a:xfrm>
            <a:off x="7453409" y="4869716"/>
            <a:ext cx="1439070" cy="1440001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44" name="Рисунок 143"/>
          <p:cNvPicPr>
            <a:picLocks noChangeAspect="1"/>
          </p:cNvPicPr>
          <p:nvPr/>
        </p:nvPicPr>
        <p:blipFill rotWithShape="1">
          <a:blip r:embed="rId72" cstate="print">
            <a:extLst>
              <a:ext uri="{28A0092B-C50C-407E-A947-70E740481C1C}"/>
            </a:extLst>
          </a:blip>
          <a:srcRect/>
          <a:stretch/>
        </p:blipFill>
        <p:spPr>
          <a:xfrm>
            <a:off x="7453249" y="4868838"/>
            <a:ext cx="1439230" cy="1439841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45" name="Рисунок 144"/>
          <p:cNvPicPr>
            <a:picLocks noChangeAspect="1"/>
          </p:cNvPicPr>
          <p:nvPr/>
        </p:nvPicPr>
        <p:blipFill rotWithShape="1">
          <a:blip r:embed="rId73" cstate="print">
            <a:extLst>
              <a:ext uri="{28A0092B-C50C-407E-A947-70E740481C1C}"/>
            </a:extLst>
          </a:blip>
          <a:srcRect/>
          <a:stretch/>
        </p:blipFill>
        <p:spPr>
          <a:xfrm>
            <a:off x="7454339" y="4868680"/>
            <a:ext cx="1438140" cy="14400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grpSp>
        <p:nvGrpSpPr>
          <p:cNvPr id="14409" name="Группа 155"/>
          <p:cNvGrpSpPr>
            <a:grpSpLocks/>
          </p:cNvGrpSpPr>
          <p:nvPr/>
        </p:nvGrpSpPr>
        <p:grpSpPr bwMode="auto">
          <a:xfrm>
            <a:off x="4559300" y="549275"/>
            <a:ext cx="4333875" cy="5761038"/>
            <a:chOff x="1686214" y="548680"/>
            <a:chExt cx="4334514" cy="5760640"/>
          </a:xfrm>
        </p:grpSpPr>
        <p:cxnSp>
          <p:nvCxnSpPr>
            <p:cNvPr id="157" name="Прямая соединительная линия 156"/>
            <p:cNvCxnSpPr/>
            <p:nvPr/>
          </p:nvCxnSpPr>
          <p:spPr>
            <a:xfrm>
              <a:off x="1686214" y="1975744"/>
              <a:ext cx="4320225" cy="0"/>
            </a:xfrm>
            <a:prstGeom prst="line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58" name="Прямая соединительная линия 157"/>
            <p:cNvCxnSpPr/>
            <p:nvPr/>
          </p:nvCxnSpPr>
          <p:spPr>
            <a:xfrm rot="5400000">
              <a:off x="250732" y="3429000"/>
              <a:ext cx="5760640" cy="0"/>
            </a:xfrm>
            <a:prstGeom prst="line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59" name="Прямая соединительная линия 158"/>
            <p:cNvCxnSpPr/>
            <p:nvPr/>
          </p:nvCxnSpPr>
          <p:spPr>
            <a:xfrm>
              <a:off x="1686214" y="3429794"/>
              <a:ext cx="4320225" cy="0"/>
            </a:xfrm>
            <a:prstGeom prst="line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60" name="Прямая соединительная линия 159"/>
            <p:cNvCxnSpPr/>
            <p:nvPr/>
          </p:nvCxnSpPr>
          <p:spPr>
            <a:xfrm>
              <a:off x="1686214" y="4869556"/>
              <a:ext cx="4320225" cy="0"/>
            </a:xfrm>
            <a:prstGeom prst="line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61" name="Прямая соединительная линия 160"/>
            <p:cNvCxnSpPr/>
            <p:nvPr/>
          </p:nvCxnSpPr>
          <p:spPr>
            <a:xfrm rot="5400000">
              <a:off x="1692395" y="3429000"/>
              <a:ext cx="5760640" cy="0"/>
            </a:xfrm>
            <a:prstGeom prst="line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62" name="Прямая соединительная линия 161"/>
            <p:cNvCxnSpPr/>
            <p:nvPr/>
          </p:nvCxnSpPr>
          <p:spPr>
            <a:xfrm rot="5400000">
              <a:off x="3132470" y="3429000"/>
              <a:ext cx="5760640" cy="0"/>
            </a:xfrm>
            <a:prstGeom prst="line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63" name="Прямая соединительная линия 162"/>
            <p:cNvCxnSpPr/>
            <p:nvPr/>
          </p:nvCxnSpPr>
          <p:spPr>
            <a:xfrm rot="5400000">
              <a:off x="-1194106" y="3429000"/>
              <a:ext cx="5760640" cy="0"/>
            </a:xfrm>
            <a:prstGeom prst="line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64" name="Прямая соединительная линия 163"/>
            <p:cNvCxnSpPr/>
            <p:nvPr/>
          </p:nvCxnSpPr>
          <p:spPr>
            <a:xfrm>
              <a:off x="1700504" y="562967"/>
              <a:ext cx="4320224" cy="0"/>
            </a:xfrm>
            <a:prstGeom prst="line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65" name="Прямая соединительная линия 164"/>
            <p:cNvCxnSpPr/>
            <p:nvPr/>
          </p:nvCxnSpPr>
          <p:spPr>
            <a:xfrm>
              <a:off x="1686214" y="6295033"/>
              <a:ext cx="4320225" cy="0"/>
            </a:xfrm>
            <a:prstGeom prst="line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pic>
        <p:nvPicPr>
          <p:cNvPr id="14410" name="Рисунок 1"/>
          <p:cNvPicPr>
            <a:picLocks noChangeAspect="1"/>
          </p:cNvPicPr>
          <p:nvPr/>
        </p:nvPicPr>
        <p:blipFill>
          <a:blip r:embed="rId74"/>
          <a:srcRect/>
          <a:stretch>
            <a:fillRect/>
          </a:stretch>
        </p:blipFill>
        <p:spPr bwMode="auto">
          <a:xfrm>
            <a:off x="611188" y="549275"/>
            <a:ext cx="3241675" cy="431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7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7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7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7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7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6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287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8" fill="hold">
                      <p:stCondLst>
                        <p:cond delay="0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1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302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3" fill="hold">
                      <p:stCondLst>
                        <p:cond delay="0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17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6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317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8" fill="hold">
                      <p:stCondLst>
                        <p:cond delay="0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17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1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332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3" fill="hold">
                      <p:stCondLst>
                        <p:cond delay="0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1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6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347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8" fill="hold">
                      <p:stCondLst>
                        <p:cond delay="0"/>
                      </p:stCondLst>
                      <p:childTnLst>
                        <p:par>
                          <p:cTn id="349" fill="hold">
                            <p:stCondLst>
                              <p:cond delay="0"/>
                            </p:stCondLst>
                            <p:childTnLst>
                              <p:par>
                                <p:cTn id="350" presetID="1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1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362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3" fill="hold">
                      <p:stCondLst>
                        <p:cond delay="0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17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6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377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8" fill="hold">
                      <p:stCondLst>
                        <p:cond delay="0"/>
                      </p:stCondLst>
                      <p:childTnLst>
                        <p:par>
                          <p:cTn id="379" fill="hold">
                            <p:stCondLst>
                              <p:cond delay="0"/>
                            </p:stCondLst>
                            <p:childTnLst>
                              <p:par>
                                <p:cTn id="380" presetID="1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1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6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39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3" fill="hold">
                      <p:stCondLst>
                        <p:cond delay="0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407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8" fill="hold">
                      <p:stCondLst>
                        <p:cond delay="0"/>
                      </p:stCondLst>
                      <p:childTnLst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presetID="1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1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2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3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4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6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422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3" fill="hold">
                      <p:stCondLst>
                        <p:cond delay="0"/>
                      </p:stCondLst>
                      <p:childTnLst>
                        <p:par>
                          <p:cTn id="424" fill="hold">
                            <p:stCondLst>
                              <p:cond delay="0"/>
                            </p:stCondLst>
                            <p:childTnLst>
                              <p:par>
                                <p:cTn id="425" presetID="17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6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9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437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8" fill="hold">
                      <p:stCondLst>
                        <p:cond delay="0"/>
                      </p:stCondLst>
                      <p:childTnLst>
                        <p:par>
                          <p:cTn id="439" fill="hold">
                            <p:stCondLst>
                              <p:cond delay="0"/>
                            </p:stCondLst>
                            <p:childTnLst>
                              <p:par>
                                <p:cTn id="440" presetID="17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1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3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4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6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452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3" fill="hold">
                      <p:stCondLst>
                        <p:cond delay="0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1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9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467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8" fill="hold">
                      <p:stCondLst>
                        <p:cond delay="0"/>
                      </p:stCondLst>
                      <p:childTnLst>
                        <p:par>
                          <p:cTn id="469" fill="hold">
                            <p:stCondLst>
                              <p:cond delay="0"/>
                            </p:stCondLst>
                            <p:childTnLst>
                              <p:par>
                                <p:cTn id="470" presetID="17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1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2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3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4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6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482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3" fill="hold">
                      <p:stCondLst>
                        <p:cond delay="0"/>
                      </p:stCondLst>
                      <p:childTnLst>
                        <p:par>
                          <p:cTn id="484" fill="hold">
                            <p:stCondLst>
                              <p:cond delay="0"/>
                            </p:stCondLst>
                            <p:childTnLst>
                              <p:par>
                                <p:cTn id="48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6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9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497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8" fill="hold">
                      <p:stCondLst>
                        <p:cond delay="0"/>
                      </p:stCondLst>
                      <p:childTnLst>
                        <p:par>
                          <p:cTn id="499" fill="hold">
                            <p:stCondLst>
                              <p:cond delay="0"/>
                            </p:stCondLst>
                            <p:childTnLst>
                              <p:par>
                                <p:cTn id="500" presetID="17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1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2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3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4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6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512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3" fill="hold">
                      <p:stCondLst>
                        <p:cond delay="0"/>
                      </p:stCondLst>
                      <p:childTnLst>
                        <p:par>
                          <p:cTn id="514" fill="hold">
                            <p:stCondLst>
                              <p:cond delay="0"/>
                            </p:stCondLst>
                            <p:childTnLst>
                              <p:par>
                                <p:cTn id="515" presetID="17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6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7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8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9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1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527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8" fill="hold">
                      <p:stCondLst>
                        <p:cond delay="0"/>
                      </p:stCondLst>
                      <p:childTnLst>
                        <p:par>
                          <p:cTn id="529" fill="hold">
                            <p:stCondLst>
                              <p:cond delay="0"/>
                            </p:stCondLst>
                            <p:childTnLst>
                              <p:par>
                                <p:cTn id="530" presetID="1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1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2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3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4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6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9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0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1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542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3" fill="hold">
                      <p:stCondLst>
                        <p:cond delay="0"/>
                      </p:stCondLst>
                      <p:childTnLst>
                        <p:par>
                          <p:cTn id="544" fill="hold">
                            <p:stCondLst>
                              <p:cond delay="0"/>
                            </p:stCondLst>
                            <p:childTnLst>
                              <p:par>
                                <p:cTn id="54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6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7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8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9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1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3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4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5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6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557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8" fill="hold">
                      <p:stCondLst>
                        <p:cond delay="0"/>
                      </p:stCondLst>
                      <p:childTnLst>
                        <p:par>
                          <p:cTn id="559" fill="hold">
                            <p:stCondLst>
                              <p:cond delay="0"/>
                            </p:stCondLst>
                            <p:childTnLst>
                              <p:par>
                                <p:cTn id="560" presetID="17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1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3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4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6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0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1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572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3" fill="hold">
                      <p:stCondLst>
                        <p:cond delay="0"/>
                      </p:stCondLst>
                      <p:childTnLst>
                        <p:par>
                          <p:cTn id="574" fill="hold">
                            <p:stCondLst>
                              <p:cond delay="0"/>
                            </p:stCondLst>
                            <p:childTnLst>
                              <p:par>
                                <p:cTn id="575" presetID="1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6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7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8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9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1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5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6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587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8" fill="hold">
                      <p:stCondLst>
                        <p:cond delay="0"/>
                      </p:stCondLst>
                      <p:childTnLst>
                        <p:par>
                          <p:cTn id="589" fill="hold">
                            <p:stCondLst>
                              <p:cond delay="0"/>
                            </p:stCondLst>
                            <p:childTnLst>
                              <p:par>
                                <p:cTn id="590" presetID="17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1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2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3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4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6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9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0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1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602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3" fill="hold">
                      <p:stCondLst>
                        <p:cond delay="0"/>
                      </p:stCondLst>
                      <p:childTnLst>
                        <p:par>
                          <p:cTn id="604" fill="hold">
                            <p:stCondLst>
                              <p:cond delay="0"/>
                            </p:stCondLst>
                            <p:childTnLst>
                              <p:par>
                                <p:cTn id="60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6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7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8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9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1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4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5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6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617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8" fill="hold">
                      <p:stCondLst>
                        <p:cond delay="0"/>
                      </p:stCondLst>
                      <p:childTnLst>
                        <p:par>
                          <p:cTn id="619" fill="hold">
                            <p:stCondLst>
                              <p:cond delay="0"/>
                            </p:stCondLst>
                            <p:childTnLst>
                              <p:par>
                                <p:cTn id="620" presetID="17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1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2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3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4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6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9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0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1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632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3" fill="hold">
                      <p:stCondLst>
                        <p:cond delay="0"/>
                      </p:stCondLst>
                      <p:childTnLst>
                        <p:par>
                          <p:cTn id="634" fill="hold">
                            <p:stCondLst>
                              <p:cond delay="0"/>
                            </p:stCondLst>
                            <p:childTnLst>
                              <p:par>
                                <p:cTn id="635" presetID="1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6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7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8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9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1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3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4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5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6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647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8" fill="hold">
                      <p:stCondLst>
                        <p:cond delay="0"/>
                      </p:stCondLst>
                      <p:childTnLst>
                        <p:par>
                          <p:cTn id="649" fill="hold">
                            <p:stCondLst>
                              <p:cond delay="0"/>
                            </p:stCondLst>
                            <p:childTnLst>
                              <p:par>
                                <p:cTn id="650" presetID="17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1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2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3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4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6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9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0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1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662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3" fill="hold">
                      <p:stCondLst>
                        <p:cond delay="0"/>
                      </p:stCondLst>
                      <p:childTnLst>
                        <p:par>
                          <p:cTn id="664" fill="hold">
                            <p:stCondLst>
                              <p:cond delay="0"/>
                            </p:stCondLst>
                            <p:childTnLst>
                              <p:par>
                                <p:cTn id="66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6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7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8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9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1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3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4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5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6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677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8" fill="hold">
                      <p:stCondLst>
                        <p:cond delay="0"/>
                      </p:stCondLst>
                      <p:childTnLst>
                        <p:par>
                          <p:cTn id="679" fill="hold">
                            <p:stCondLst>
                              <p:cond delay="0"/>
                            </p:stCondLst>
                            <p:childTnLst>
                              <p:par>
                                <p:cTn id="680" presetID="1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1"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2"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3"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4"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6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9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0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1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692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3" fill="hold">
                      <p:stCondLst>
                        <p:cond delay="0"/>
                      </p:stCondLst>
                      <p:childTnLst>
                        <p:par>
                          <p:cTn id="694" fill="hold">
                            <p:stCondLst>
                              <p:cond delay="0"/>
                            </p:stCondLst>
                            <p:childTnLst>
                              <p:par>
                                <p:cTn id="69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6"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7"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8"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9"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1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3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4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5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6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707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8" fill="hold">
                      <p:stCondLst>
                        <p:cond delay="0"/>
                      </p:stCondLst>
                      <p:childTnLst>
                        <p:par>
                          <p:cTn id="709" fill="hold">
                            <p:stCondLst>
                              <p:cond delay="0"/>
                            </p:stCondLst>
                            <p:childTnLst>
                              <p:par>
                                <p:cTn id="710" presetID="1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1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2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3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4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6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8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9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0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1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722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3" fill="hold">
                      <p:stCondLst>
                        <p:cond delay="0"/>
                      </p:stCondLst>
                      <p:childTnLst>
                        <p:par>
                          <p:cTn id="724" fill="hold">
                            <p:stCondLst>
                              <p:cond delay="0"/>
                            </p:stCondLst>
                            <p:childTnLst>
                              <p:par>
                                <p:cTn id="725" presetID="17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6"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7"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8"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9"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1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3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4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5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6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737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8" fill="hold">
                      <p:stCondLst>
                        <p:cond delay="0"/>
                      </p:stCondLst>
                      <p:childTnLst>
                        <p:par>
                          <p:cTn id="739" fill="hold">
                            <p:stCondLst>
                              <p:cond delay="0"/>
                            </p:stCondLst>
                            <p:childTnLst>
                              <p:par>
                                <p:cTn id="740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1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2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3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4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6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8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9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0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1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752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3" fill="hold">
                      <p:stCondLst>
                        <p:cond delay="0"/>
                      </p:stCondLst>
                      <p:childTnLst>
                        <p:par>
                          <p:cTn id="754" fill="hold">
                            <p:stCondLst>
                              <p:cond delay="0"/>
                            </p:stCondLst>
                            <p:childTnLst>
                              <p:par>
                                <p:cTn id="755" presetID="1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6" dur="5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7" dur="5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8" dur="5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9" dur="5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1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3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4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5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767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8" fill="hold">
                      <p:stCondLst>
                        <p:cond delay="0"/>
                      </p:stCondLst>
                      <p:childTnLst>
                        <p:par>
                          <p:cTn id="769" fill="hold">
                            <p:stCondLst>
                              <p:cond delay="0"/>
                            </p:stCondLst>
                            <p:childTnLst>
                              <p:par>
                                <p:cTn id="770" presetID="17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1" dur="5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2" dur="5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3" dur="5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4" dur="5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6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9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0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1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782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3" fill="hold">
                      <p:stCondLst>
                        <p:cond delay="0"/>
                      </p:stCondLst>
                      <p:childTnLst>
                        <p:par>
                          <p:cTn id="784" fill="hold">
                            <p:stCondLst>
                              <p:cond delay="0"/>
                            </p:stCondLst>
                            <p:childTnLst>
                              <p:par>
                                <p:cTn id="78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6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7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8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9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1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3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4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5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6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797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8" fill="hold">
                      <p:stCondLst>
                        <p:cond delay="0"/>
                      </p:stCondLst>
                      <p:childTnLst>
                        <p:par>
                          <p:cTn id="799" fill="hold">
                            <p:stCondLst>
                              <p:cond delay="0"/>
                            </p:stCondLst>
                            <p:childTnLst>
                              <p:par>
                                <p:cTn id="800" presetID="17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1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2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3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4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6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8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9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0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1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seq concurrent="1" nextAc="seek">
              <p:cTn id="812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3" fill="hold">
                      <p:stCondLst>
                        <p:cond delay="0"/>
                      </p:stCondLst>
                      <p:childTnLst>
                        <p:par>
                          <p:cTn id="814" fill="hold">
                            <p:stCondLst>
                              <p:cond delay="0"/>
                            </p:stCondLst>
                            <p:childTnLst>
                              <p:par>
                                <p:cTn id="815" presetID="1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6"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7"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8"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9"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1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3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4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5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6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827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8" fill="hold">
                      <p:stCondLst>
                        <p:cond delay="0"/>
                      </p:stCondLst>
                      <p:childTnLst>
                        <p:par>
                          <p:cTn id="829" fill="hold">
                            <p:stCondLst>
                              <p:cond delay="0"/>
                            </p:stCondLst>
                            <p:childTnLst>
                              <p:par>
                                <p:cTn id="830" presetID="17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1" dur="5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2" dur="5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3" dur="5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4" dur="5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6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8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9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0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1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842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3" fill="hold">
                      <p:stCondLst>
                        <p:cond delay="0"/>
                      </p:stCondLst>
                      <p:childTnLst>
                        <p:par>
                          <p:cTn id="844" fill="hold">
                            <p:stCondLst>
                              <p:cond delay="0"/>
                            </p:stCondLst>
                            <p:childTnLst>
                              <p:par>
                                <p:cTn id="84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6"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7"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8"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9"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1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3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4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5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6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857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8" fill="hold">
                      <p:stCondLst>
                        <p:cond delay="0"/>
                      </p:stCondLst>
                      <p:childTnLst>
                        <p:par>
                          <p:cTn id="859" fill="hold">
                            <p:stCondLst>
                              <p:cond delay="0"/>
                            </p:stCondLst>
                            <p:childTnLst>
                              <p:par>
                                <p:cTn id="860" presetID="17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1"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2"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3"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4"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6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8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9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0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1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872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3" fill="hold">
                      <p:stCondLst>
                        <p:cond delay="0"/>
                      </p:stCondLst>
                      <p:childTnLst>
                        <p:par>
                          <p:cTn id="874" fill="hold">
                            <p:stCondLst>
                              <p:cond delay="0"/>
                            </p:stCondLst>
                            <p:childTnLst>
                              <p:par>
                                <p:cTn id="875" presetID="1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6"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7"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8"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9"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1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3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4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5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6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  <p:seq concurrent="1" nextAc="seek">
              <p:cTn id="887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8" fill="hold">
                      <p:stCondLst>
                        <p:cond delay="0"/>
                      </p:stCondLst>
                      <p:childTnLst>
                        <p:par>
                          <p:cTn id="889" fill="hold">
                            <p:stCondLst>
                              <p:cond delay="0"/>
                            </p:stCondLst>
                            <p:childTnLst>
                              <p:par>
                                <p:cTn id="890" presetID="17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1"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2"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3"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4"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6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8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9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0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1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  <p:seq concurrent="1" nextAc="seek">
              <p:cTn id="902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3" fill="hold">
                      <p:stCondLst>
                        <p:cond delay="0"/>
                      </p:stCondLst>
                      <p:childTnLst>
                        <p:par>
                          <p:cTn id="904" fill="hold">
                            <p:stCondLst>
                              <p:cond delay="0"/>
                            </p:stCondLst>
                            <p:childTnLst>
                              <p:par>
                                <p:cTn id="905" presetID="17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6"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7"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8"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9"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1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3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4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5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6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917" restart="whenNotActive" fill="hold" evtFilter="cancelBubble" nodeType="interactiveSeq">
                <p:stCondLst>
                  <p:cond evt="onClick" delay="0">
                    <p:tgtEl>
                      <p:spTgt spid="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8" fill="hold">
                      <p:stCondLst>
                        <p:cond delay="0"/>
                      </p:stCondLst>
                      <p:childTnLst>
                        <p:par>
                          <p:cTn id="919" fill="hold">
                            <p:stCondLst>
                              <p:cond delay="0"/>
                            </p:stCondLst>
                            <p:childTnLst>
                              <p:par>
                                <p:cTn id="920" presetID="1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1"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2"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3"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4"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6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8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9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0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1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"/>
                  </p:tgtEl>
                </p:cond>
              </p:nextCondLst>
            </p:seq>
            <p:seq concurrent="1" nextAc="seek">
              <p:cTn id="932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3" fill="hold">
                      <p:stCondLst>
                        <p:cond delay="0"/>
                      </p:stCondLst>
                      <p:childTnLst>
                        <p:par>
                          <p:cTn id="934" fill="hold">
                            <p:stCondLst>
                              <p:cond delay="0"/>
                            </p:stCondLst>
                            <p:childTnLst>
                              <p:par>
                                <p:cTn id="93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6"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7"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8"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9"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1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3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4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5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6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  <p:seq concurrent="1" nextAc="seek">
              <p:cTn id="947" restart="whenNotActive" fill="hold" evtFilter="cancelBubble" nodeType="interactiveSeq">
                <p:stCondLst>
                  <p:cond evt="onClick" delay="0">
                    <p:tgtEl>
                      <p:spTgt spid="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8" fill="hold">
                      <p:stCondLst>
                        <p:cond delay="0"/>
                      </p:stCondLst>
                      <p:childTnLst>
                        <p:par>
                          <p:cTn id="949" fill="hold">
                            <p:stCondLst>
                              <p:cond delay="0"/>
                            </p:stCondLst>
                            <p:childTnLst>
                              <p:par>
                                <p:cTn id="950" presetID="17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1"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2"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3"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4"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6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8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9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0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1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"/>
                  </p:tgtEl>
                </p:cond>
              </p:nextCondLst>
            </p:seq>
            <p:seq concurrent="1" nextAc="seek">
              <p:cTn id="962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3" fill="hold">
                      <p:stCondLst>
                        <p:cond delay="0"/>
                      </p:stCondLst>
                      <p:childTnLst>
                        <p:par>
                          <p:cTn id="964" fill="hold">
                            <p:stCondLst>
                              <p:cond delay="0"/>
                            </p:stCondLst>
                            <p:childTnLst>
                              <p:par>
                                <p:cTn id="965" presetID="1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6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7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8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9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1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3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4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5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6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977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8" fill="hold">
                      <p:stCondLst>
                        <p:cond delay="0"/>
                      </p:stCondLst>
                      <p:childTnLst>
                        <p:par>
                          <p:cTn id="979" fill="hold">
                            <p:stCondLst>
                              <p:cond delay="0"/>
                            </p:stCondLst>
                            <p:childTnLst>
                              <p:par>
                                <p:cTn id="980" presetID="17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1"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2"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3"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4"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6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8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9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0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1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992" restart="whenNotActive" fill="hold" evtFilter="cancelBubble" nodeType="interactiveSeq">
                <p:stCondLst>
                  <p:cond evt="onClick" delay="0">
                    <p:tgtEl>
                      <p:spTgt spid="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3" fill="hold">
                      <p:stCondLst>
                        <p:cond delay="0"/>
                      </p:stCondLst>
                      <p:childTnLst>
                        <p:par>
                          <p:cTn id="994" fill="hold">
                            <p:stCondLst>
                              <p:cond delay="0"/>
                            </p:stCondLst>
                            <p:childTnLst>
                              <p:par>
                                <p:cTn id="995" presetID="17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6"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7"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8"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9"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1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3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4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5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6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"/>
                  </p:tgtEl>
                </p:cond>
              </p:nextCondLst>
            </p:seq>
            <p:seq concurrent="1" nextAc="seek">
              <p:cTn id="1007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8" fill="hold">
                      <p:stCondLst>
                        <p:cond delay="0"/>
                      </p:stCondLst>
                      <p:childTnLst>
                        <p:par>
                          <p:cTn id="1009" fill="hold">
                            <p:stCondLst>
                              <p:cond delay="0"/>
                            </p:stCondLst>
                            <p:childTnLst>
                              <p:par>
                                <p:cTn id="1010" presetID="17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1"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2"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3"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4"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6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8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9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0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1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1022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3" fill="hold">
                      <p:stCondLst>
                        <p:cond delay="0"/>
                      </p:stCondLst>
                      <p:childTnLst>
                        <p:par>
                          <p:cTn id="1024" fill="hold">
                            <p:stCondLst>
                              <p:cond delay="0"/>
                            </p:stCondLst>
                            <p:childTnLst>
                              <p:par>
                                <p:cTn id="1025" presetID="1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6"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7"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8"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9"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1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3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4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5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6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1037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8" fill="hold">
                      <p:stCondLst>
                        <p:cond delay="0"/>
                      </p:stCondLst>
                      <p:childTnLst>
                        <p:par>
                          <p:cTn id="1039" fill="hold">
                            <p:stCondLst>
                              <p:cond delay="0"/>
                            </p:stCondLst>
                            <p:childTnLst>
                              <p:par>
                                <p:cTn id="1040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1"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2"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3"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4"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6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8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9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0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1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seq concurrent="1" nextAc="seek">
              <p:cTn id="1052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3" fill="hold">
                      <p:stCondLst>
                        <p:cond delay="0"/>
                      </p:stCondLst>
                      <p:childTnLst>
                        <p:par>
                          <p:cTn id="1054" fill="hold">
                            <p:stCondLst>
                              <p:cond delay="0"/>
                            </p:stCondLst>
                            <p:childTnLst>
                              <p:par>
                                <p:cTn id="1055" presetID="17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6" dur="5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7" dur="5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8" dur="5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9" dur="5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1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3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4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5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6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1067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8" fill="hold">
                      <p:stCondLst>
                        <p:cond delay="0"/>
                      </p:stCondLst>
                      <p:childTnLst>
                        <p:par>
                          <p:cTn id="1069" fill="hold">
                            <p:stCondLst>
                              <p:cond delay="0"/>
                            </p:stCondLst>
                            <p:childTnLst>
                              <p:par>
                                <p:cTn id="1070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1" dur="5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2" dur="5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3" dur="5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4" dur="5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6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8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9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0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1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Рисунок 7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/>
            </a:extLst>
          </a:blip>
          <a:srcRect l="-1624"/>
          <a:stretch/>
        </p:blipFill>
        <p:spPr>
          <a:xfrm>
            <a:off x="4563546" y="548680"/>
            <a:ext cx="1443720" cy="144014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8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/>
            </a:extLst>
          </a:blip>
          <a:srcRect/>
          <a:stretch/>
        </p:blipFill>
        <p:spPr bwMode="auto">
          <a:xfrm>
            <a:off x="4568945" y="548680"/>
            <a:ext cx="1438321" cy="1440038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/>
            <a:ext uri="{AF507438-7753-43E0-B8FC-AC1667EBCBE1}"/>
          </a:extLst>
        </p:spPr>
      </p:pic>
      <p:pic>
        <p:nvPicPr>
          <p:cNvPr id="81" name="Рисунок 8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/>
            </a:extLst>
          </a:blip>
          <a:srcRect l="-255"/>
          <a:stretch/>
        </p:blipFill>
        <p:spPr>
          <a:xfrm>
            <a:off x="4564718" y="548680"/>
            <a:ext cx="1442548" cy="1436131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82" name="Рисунок 8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/>
            </a:extLst>
          </a:blip>
          <a:srcRect l="-3"/>
          <a:stretch/>
        </p:blipFill>
        <p:spPr>
          <a:xfrm>
            <a:off x="4565404" y="549719"/>
            <a:ext cx="1441862" cy="143966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83" name="Рисунок 8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/>
            </a:extLst>
          </a:blip>
          <a:srcRect l="-1394"/>
          <a:stretch/>
        </p:blipFill>
        <p:spPr>
          <a:xfrm>
            <a:off x="4565723" y="548680"/>
            <a:ext cx="1441543" cy="1434499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84" name="Рисунок 8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/>
            </a:extLst>
          </a:blip>
          <a:srcRect/>
          <a:stretch/>
        </p:blipFill>
        <p:spPr>
          <a:xfrm>
            <a:off x="4572480" y="548680"/>
            <a:ext cx="1434786" cy="1440140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85" name="Рисунок 8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/>
            </a:extLst>
          </a:blip>
          <a:srcRect/>
          <a:stretch/>
        </p:blipFill>
        <p:spPr>
          <a:xfrm>
            <a:off x="6007266" y="548680"/>
            <a:ext cx="1442607" cy="1440140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86" name="Picture 2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/>
            </a:extLst>
          </a:blip>
          <a:srcRect/>
          <a:stretch/>
        </p:blipFill>
        <p:spPr bwMode="auto">
          <a:xfrm>
            <a:off x="6010827" y="548680"/>
            <a:ext cx="1439046" cy="1440038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/>
            <a:ext uri="{AF507438-7753-43E0-B8FC-AC1667EBCBE1}"/>
          </a:extLst>
        </p:spPr>
      </p:pic>
      <p:pic>
        <p:nvPicPr>
          <p:cNvPr id="87" name="Рисунок 8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/>
            </a:extLst>
          </a:blip>
          <a:srcRect/>
          <a:stretch/>
        </p:blipFill>
        <p:spPr>
          <a:xfrm>
            <a:off x="6011147" y="548680"/>
            <a:ext cx="1438726" cy="1436131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88" name="Рисунок 87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/>
            </a:extLst>
          </a:blip>
          <a:srcRect/>
          <a:stretch/>
        </p:blipFill>
        <p:spPr>
          <a:xfrm>
            <a:off x="6010804" y="549718"/>
            <a:ext cx="1439069" cy="1439661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89" name="Рисунок 88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/>
            </a:extLst>
          </a:blip>
          <a:srcRect/>
          <a:stretch/>
        </p:blipFill>
        <p:spPr>
          <a:xfrm>
            <a:off x="6010645" y="548680"/>
            <a:ext cx="1439228" cy="1434499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90" name="Рисунок 89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/>
            </a:extLst>
          </a:blip>
          <a:srcRect/>
          <a:stretch/>
        </p:blipFill>
        <p:spPr>
          <a:xfrm>
            <a:off x="6011733" y="548680"/>
            <a:ext cx="1438140" cy="144014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91" name="Рисунок 90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/>
            </a:extLst>
          </a:blip>
          <a:srcRect/>
          <a:stretch/>
        </p:blipFill>
        <p:spPr>
          <a:xfrm>
            <a:off x="7449872" y="548680"/>
            <a:ext cx="1442607" cy="1440140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92" name="Рисунок 91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/>
            </a:extLst>
          </a:blip>
          <a:srcRect/>
          <a:stretch/>
        </p:blipFill>
        <p:spPr>
          <a:xfrm>
            <a:off x="7454339" y="548680"/>
            <a:ext cx="1438140" cy="144014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93" name="Рисунок 92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/>
            </a:extLst>
          </a:blip>
          <a:srcRect r="-3"/>
          <a:stretch/>
        </p:blipFill>
        <p:spPr>
          <a:xfrm>
            <a:off x="7453753" y="548680"/>
            <a:ext cx="1438726" cy="1436131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94" name="Рисунок 93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/>
            </a:extLst>
          </a:blip>
          <a:srcRect/>
          <a:stretch/>
        </p:blipFill>
        <p:spPr>
          <a:xfrm>
            <a:off x="7453407" y="549718"/>
            <a:ext cx="1439072" cy="1439661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95" name="Рисунок 94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/>
            </a:extLst>
          </a:blip>
          <a:srcRect/>
          <a:stretch/>
        </p:blipFill>
        <p:spPr>
          <a:xfrm>
            <a:off x="7453250" y="548680"/>
            <a:ext cx="1439229" cy="1434499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96" name="Picture 2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/>
            </a:extLst>
          </a:blip>
          <a:srcRect/>
          <a:stretch/>
        </p:blipFill>
        <p:spPr bwMode="auto">
          <a:xfrm>
            <a:off x="7453433" y="548680"/>
            <a:ext cx="1439046" cy="1440038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/>
            <a:ext uri="{AF507438-7753-43E0-B8FC-AC1667EBCBE1}"/>
          </a:extLst>
        </p:spPr>
      </p:pic>
      <p:pic>
        <p:nvPicPr>
          <p:cNvPr id="97" name="Рисунок 96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/>
            </a:extLst>
          </a:blip>
          <a:srcRect/>
          <a:stretch/>
        </p:blipFill>
        <p:spPr>
          <a:xfrm>
            <a:off x="7449872" y="1988820"/>
            <a:ext cx="1442608" cy="1439860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98" name="Picture 2"/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28A0092B-C50C-407E-A947-70E740481C1C}"/>
            </a:extLst>
          </a:blip>
          <a:srcRect/>
          <a:stretch/>
        </p:blipFill>
        <p:spPr bwMode="auto">
          <a:xfrm>
            <a:off x="7453434" y="1988718"/>
            <a:ext cx="1439046" cy="1440282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/>
            <a:ext uri="{AF507438-7753-43E0-B8FC-AC1667EBCBE1}"/>
          </a:extLst>
        </p:spPr>
      </p:pic>
      <p:pic>
        <p:nvPicPr>
          <p:cNvPr id="99" name="Рисунок 98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/>
            </a:extLst>
          </a:blip>
          <a:srcRect r="-3"/>
          <a:stretch/>
        </p:blipFill>
        <p:spPr>
          <a:xfrm>
            <a:off x="7453754" y="1988840"/>
            <a:ext cx="1438726" cy="144016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00" name="Рисунок 99"/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/>
            </a:extLst>
          </a:blip>
          <a:srcRect/>
          <a:stretch/>
        </p:blipFill>
        <p:spPr>
          <a:xfrm>
            <a:off x="7453409" y="1989379"/>
            <a:ext cx="1439071" cy="144034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01" name="Рисунок 100"/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/>
            </a:extLst>
          </a:blip>
          <a:srcRect/>
          <a:stretch/>
        </p:blipFill>
        <p:spPr>
          <a:xfrm>
            <a:off x="7453251" y="1983178"/>
            <a:ext cx="1439229" cy="1445823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02" name="Рисунок 101"/>
          <p:cNvPicPr>
            <a:picLocks noChangeAspect="1"/>
          </p:cNvPicPr>
          <p:nvPr/>
        </p:nvPicPr>
        <p:blipFill rotWithShape="1">
          <a:blip r:embed="rId25" cstate="print">
            <a:extLst>
              <a:ext uri="{28A0092B-C50C-407E-A947-70E740481C1C}"/>
            </a:extLst>
          </a:blip>
          <a:srcRect/>
          <a:stretch/>
        </p:blipFill>
        <p:spPr>
          <a:xfrm>
            <a:off x="7454340" y="1988820"/>
            <a:ext cx="1438140" cy="144018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73" name="Рисунок 72"/>
          <p:cNvPicPr>
            <a:picLocks noChangeAspect="1"/>
          </p:cNvPicPr>
          <p:nvPr/>
        </p:nvPicPr>
        <p:blipFill rotWithShape="1">
          <a:blip r:embed="rId26" cstate="print">
            <a:extLst>
              <a:ext uri="{28A0092B-C50C-407E-A947-70E740481C1C}"/>
            </a:extLst>
          </a:blip>
          <a:srcRect/>
          <a:stretch/>
        </p:blipFill>
        <p:spPr>
          <a:xfrm>
            <a:off x="6011733" y="1988820"/>
            <a:ext cx="1438140" cy="144018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74" name="Picture 2"/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28A0092B-C50C-407E-A947-70E740481C1C}"/>
            </a:extLst>
          </a:blip>
          <a:srcRect/>
          <a:stretch/>
        </p:blipFill>
        <p:spPr bwMode="auto">
          <a:xfrm>
            <a:off x="6010827" y="1988718"/>
            <a:ext cx="1439046" cy="1440481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/>
            <a:ext uri="{AF507438-7753-43E0-B8FC-AC1667EBCBE1}"/>
          </a:extLst>
        </p:spPr>
      </p:pic>
      <p:pic>
        <p:nvPicPr>
          <p:cNvPr id="76" name="Рисунок 75"/>
          <p:cNvPicPr>
            <a:picLocks noChangeAspect="1"/>
          </p:cNvPicPr>
          <p:nvPr/>
        </p:nvPicPr>
        <p:blipFill rotWithShape="1">
          <a:blip r:embed="rId28" cstate="print">
            <a:extLst>
              <a:ext uri="{28A0092B-C50C-407E-A947-70E740481C1C}"/>
            </a:extLst>
          </a:blip>
          <a:srcRect/>
          <a:stretch/>
        </p:blipFill>
        <p:spPr>
          <a:xfrm>
            <a:off x="6011147" y="1988840"/>
            <a:ext cx="1438726" cy="144016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77" name="Рисунок 76"/>
          <p:cNvPicPr>
            <a:picLocks noChangeAspect="1"/>
          </p:cNvPicPr>
          <p:nvPr/>
        </p:nvPicPr>
        <p:blipFill rotWithShape="1">
          <a:blip r:embed="rId29" cstate="print">
            <a:extLst>
              <a:ext uri="{28A0092B-C50C-407E-A947-70E740481C1C}"/>
            </a:extLst>
          </a:blip>
          <a:srcRect/>
          <a:stretch/>
        </p:blipFill>
        <p:spPr>
          <a:xfrm>
            <a:off x="6010805" y="1989379"/>
            <a:ext cx="1439068" cy="1439622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78" name="Рисунок 77"/>
          <p:cNvPicPr>
            <a:picLocks noChangeAspect="1"/>
          </p:cNvPicPr>
          <p:nvPr/>
        </p:nvPicPr>
        <p:blipFill rotWithShape="1">
          <a:blip r:embed="rId30" cstate="print">
            <a:extLst>
              <a:ext uri="{28A0092B-C50C-407E-A947-70E740481C1C}"/>
            </a:extLst>
          </a:blip>
          <a:srcRect/>
          <a:stretch/>
        </p:blipFill>
        <p:spPr>
          <a:xfrm>
            <a:off x="6010645" y="1983179"/>
            <a:ext cx="1439228" cy="1445822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03" name="Рисунок 102"/>
          <p:cNvPicPr>
            <a:picLocks noChangeAspect="1"/>
          </p:cNvPicPr>
          <p:nvPr/>
        </p:nvPicPr>
        <p:blipFill rotWithShape="1">
          <a:blip r:embed="rId31" cstate="print">
            <a:extLst>
              <a:ext uri="{28A0092B-C50C-407E-A947-70E740481C1C}"/>
            </a:extLst>
          </a:blip>
          <a:srcRect/>
          <a:stretch/>
        </p:blipFill>
        <p:spPr>
          <a:xfrm>
            <a:off x="6007266" y="1988820"/>
            <a:ext cx="1442607" cy="1439860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04" name="Рисунок 103"/>
          <p:cNvPicPr>
            <a:picLocks noChangeAspect="1"/>
          </p:cNvPicPr>
          <p:nvPr/>
        </p:nvPicPr>
        <p:blipFill rotWithShape="1">
          <a:blip r:embed="rId32" cstate="print">
            <a:extLst>
              <a:ext uri="{28A0092B-C50C-407E-A947-70E740481C1C}"/>
            </a:extLst>
          </a:blip>
          <a:srcRect/>
          <a:stretch/>
        </p:blipFill>
        <p:spPr>
          <a:xfrm>
            <a:off x="4572480" y="1988820"/>
            <a:ext cx="1434786" cy="1439860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05" name="Рисунок 104"/>
          <p:cNvPicPr>
            <a:picLocks noChangeAspect="1"/>
          </p:cNvPicPr>
          <p:nvPr/>
        </p:nvPicPr>
        <p:blipFill rotWithShape="1">
          <a:blip r:embed="rId33" cstate="print">
            <a:extLst>
              <a:ext uri="{28A0092B-C50C-407E-A947-70E740481C1C}"/>
            </a:extLst>
          </a:blip>
          <a:srcRect l="-1618"/>
          <a:stretch/>
        </p:blipFill>
        <p:spPr>
          <a:xfrm>
            <a:off x="4563546" y="1988820"/>
            <a:ext cx="1443720" cy="143986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06" name="Picture 2"/>
          <p:cNvPicPr>
            <a:picLocks noChangeAspect="1" noChangeArrowheads="1"/>
          </p:cNvPicPr>
          <p:nvPr/>
        </p:nvPicPr>
        <p:blipFill rotWithShape="1">
          <a:blip r:embed="rId34" cstate="print">
            <a:extLst>
              <a:ext uri="{28A0092B-C50C-407E-A947-70E740481C1C}"/>
            </a:extLst>
          </a:blip>
          <a:srcRect/>
          <a:stretch/>
        </p:blipFill>
        <p:spPr bwMode="auto">
          <a:xfrm>
            <a:off x="4568945" y="1988718"/>
            <a:ext cx="1438321" cy="1440282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/>
            <a:ext uri="{AF507438-7753-43E0-B8FC-AC1667EBCBE1}"/>
          </a:extLst>
        </p:spPr>
      </p:pic>
      <p:pic>
        <p:nvPicPr>
          <p:cNvPr id="107" name="Рисунок 106"/>
          <p:cNvPicPr>
            <a:picLocks noChangeAspect="1"/>
          </p:cNvPicPr>
          <p:nvPr/>
        </p:nvPicPr>
        <p:blipFill rotWithShape="1">
          <a:blip r:embed="rId35" cstate="print">
            <a:extLst>
              <a:ext uri="{28A0092B-C50C-407E-A947-70E740481C1C}"/>
            </a:extLst>
          </a:blip>
          <a:srcRect/>
          <a:stretch/>
        </p:blipFill>
        <p:spPr>
          <a:xfrm>
            <a:off x="4565406" y="1989378"/>
            <a:ext cx="1441860" cy="1440341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08" name="Рисунок 107"/>
          <p:cNvPicPr>
            <a:picLocks noChangeAspect="1"/>
          </p:cNvPicPr>
          <p:nvPr/>
        </p:nvPicPr>
        <p:blipFill rotWithShape="1">
          <a:blip r:embed="rId36" cstate="print">
            <a:extLst>
              <a:ext uri="{28A0092B-C50C-407E-A947-70E740481C1C}"/>
            </a:extLst>
          </a:blip>
          <a:srcRect l="-1394"/>
          <a:stretch/>
        </p:blipFill>
        <p:spPr>
          <a:xfrm>
            <a:off x="4565723" y="1983179"/>
            <a:ext cx="1441543" cy="1445501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09" name="Рисунок 108"/>
          <p:cNvPicPr>
            <a:picLocks noChangeAspect="1"/>
          </p:cNvPicPr>
          <p:nvPr/>
        </p:nvPicPr>
        <p:blipFill rotWithShape="1">
          <a:blip r:embed="rId37" cstate="print">
            <a:extLst>
              <a:ext uri="{28A0092B-C50C-407E-A947-70E740481C1C}"/>
            </a:extLst>
          </a:blip>
          <a:srcRect l="-255"/>
          <a:stretch/>
        </p:blipFill>
        <p:spPr>
          <a:xfrm>
            <a:off x="4564718" y="1984811"/>
            <a:ext cx="1442548" cy="1443869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10" name="Рисунок 109"/>
          <p:cNvPicPr>
            <a:picLocks noChangeAspect="1"/>
          </p:cNvPicPr>
          <p:nvPr/>
        </p:nvPicPr>
        <p:blipFill rotWithShape="1">
          <a:blip r:embed="rId38" cstate="print">
            <a:extLst>
              <a:ext uri="{28A0092B-C50C-407E-A947-70E740481C1C}"/>
            </a:extLst>
          </a:blip>
          <a:srcRect/>
          <a:stretch/>
        </p:blipFill>
        <p:spPr>
          <a:xfrm>
            <a:off x="4572480" y="3429000"/>
            <a:ext cx="1434786" cy="1439840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11" name="Picture 2"/>
          <p:cNvPicPr>
            <a:picLocks noChangeAspect="1" noChangeArrowheads="1"/>
          </p:cNvPicPr>
          <p:nvPr/>
        </p:nvPicPr>
        <p:blipFill rotWithShape="1">
          <a:blip r:embed="rId39" cstate="print">
            <a:extLst>
              <a:ext uri="{28A0092B-C50C-407E-A947-70E740481C1C}"/>
            </a:extLst>
          </a:blip>
          <a:srcRect/>
          <a:stretch/>
        </p:blipFill>
        <p:spPr bwMode="auto">
          <a:xfrm>
            <a:off x="4568945" y="3429000"/>
            <a:ext cx="1438321" cy="1440359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/>
            <a:ext uri="{AF507438-7753-43E0-B8FC-AC1667EBCBE1}"/>
          </a:extLst>
        </p:spPr>
      </p:pic>
      <p:pic>
        <p:nvPicPr>
          <p:cNvPr id="112" name="Рисунок 111"/>
          <p:cNvPicPr>
            <a:picLocks noChangeAspect="1"/>
          </p:cNvPicPr>
          <p:nvPr/>
        </p:nvPicPr>
        <p:blipFill rotWithShape="1">
          <a:blip r:embed="rId40" cstate="print">
            <a:extLst>
              <a:ext uri="{28A0092B-C50C-407E-A947-70E740481C1C}"/>
            </a:extLst>
          </a:blip>
          <a:srcRect l="-255"/>
          <a:stretch/>
        </p:blipFill>
        <p:spPr>
          <a:xfrm>
            <a:off x="4564718" y="3428680"/>
            <a:ext cx="1442548" cy="14400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13" name="Рисунок 112"/>
          <p:cNvPicPr>
            <a:picLocks noChangeAspect="1"/>
          </p:cNvPicPr>
          <p:nvPr/>
        </p:nvPicPr>
        <p:blipFill rotWithShape="1">
          <a:blip r:embed="rId41" cstate="print">
            <a:extLst>
              <a:ext uri="{28A0092B-C50C-407E-A947-70E740481C1C}"/>
            </a:extLst>
          </a:blip>
          <a:srcRect/>
          <a:stretch/>
        </p:blipFill>
        <p:spPr>
          <a:xfrm>
            <a:off x="4565405" y="3429718"/>
            <a:ext cx="1441861" cy="1439999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14" name="Рисунок 113"/>
          <p:cNvPicPr>
            <a:picLocks noChangeAspect="1"/>
          </p:cNvPicPr>
          <p:nvPr/>
        </p:nvPicPr>
        <p:blipFill rotWithShape="1">
          <a:blip r:embed="rId42" cstate="print">
            <a:extLst>
              <a:ext uri="{28A0092B-C50C-407E-A947-70E740481C1C}"/>
            </a:extLst>
          </a:blip>
          <a:srcRect l="-1394"/>
          <a:stretch/>
        </p:blipFill>
        <p:spPr>
          <a:xfrm>
            <a:off x="4565723" y="3429000"/>
            <a:ext cx="1441543" cy="1439839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15" name="Рисунок 114"/>
          <p:cNvPicPr>
            <a:picLocks noChangeAspect="1"/>
          </p:cNvPicPr>
          <p:nvPr/>
        </p:nvPicPr>
        <p:blipFill rotWithShape="1">
          <a:blip r:embed="rId43" cstate="print">
            <a:extLst>
              <a:ext uri="{28A0092B-C50C-407E-A947-70E740481C1C}"/>
            </a:extLst>
          </a:blip>
          <a:srcRect l="-1618"/>
          <a:stretch/>
        </p:blipFill>
        <p:spPr>
          <a:xfrm>
            <a:off x="4563546" y="3428680"/>
            <a:ext cx="1443720" cy="14400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16" name="Рисунок 115"/>
          <p:cNvPicPr>
            <a:picLocks noChangeAspect="1"/>
          </p:cNvPicPr>
          <p:nvPr/>
        </p:nvPicPr>
        <p:blipFill rotWithShape="1">
          <a:blip r:embed="rId44" cstate="print">
            <a:extLst>
              <a:ext uri="{28A0092B-C50C-407E-A947-70E740481C1C}"/>
            </a:extLst>
          </a:blip>
          <a:srcRect/>
          <a:stretch/>
        </p:blipFill>
        <p:spPr>
          <a:xfrm>
            <a:off x="5894280" y="3429000"/>
            <a:ext cx="1555593" cy="1439840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17" name="Рисунок 116"/>
          <p:cNvPicPr>
            <a:picLocks noChangeAspect="1"/>
          </p:cNvPicPr>
          <p:nvPr/>
        </p:nvPicPr>
        <p:blipFill rotWithShape="1">
          <a:blip r:embed="rId45" cstate="print">
            <a:extLst>
              <a:ext uri="{28A0092B-C50C-407E-A947-70E740481C1C}"/>
            </a:extLst>
          </a:blip>
          <a:srcRect/>
          <a:stretch/>
        </p:blipFill>
        <p:spPr>
          <a:xfrm>
            <a:off x="6011733" y="3429000"/>
            <a:ext cx="1438140" cy="143968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18" name="Рисунок 117"/>
          <p:cNvPicPr>
            <a:picLocks noChangeAspect="1"/>
          </p:cNvPicPr>
          <p:nvPr/>
        </p:nvPicPr>
        <p:blipFill rotWithShape="1">
          <a:blip r:embed="rId46" cstate="print">
            <a:extLst>
              <a:ext uri="{28A0092B-C50C-407E-A947-70E740481C1C}"/>
            </a:extLst>
          </a:blip>
          <a:srcRect/>
          <a:stretch/>
        </p:blipFill>
        <p:spPr>
          <a:xfrm>
            <a:off x="6011147" y="3429000"/>
            <a:ext cx="1438726" cy="143984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19" name="Рисунок 118"/>
          <p:cNvPicPr>
            <a:picLocks noChangeAspect="1"/>
          </p:cNvPicPr>
          <p:nvPr/>
        </p:nvPicPr>
        <p:blipFill rotWithShape="1">
          <a:blip r:embed="rId47" cstate="print">
            <a:extLst>
              <a:ext uri="{28A0092B-C50C-407E-A947-70E740481C1C}"/>
            </a:extLst>
          </a:blip>
          <a:srcRect/>
          <a:stretch/>
        </p:blipFill>
        <p:spPr>
          <a:xfrm>
            <a:off x="6010803" y="3429718"/>
            <a:ext cx="1439070" cy="1439999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20" name="Рисунок 119"/>
          <p:cNvPicPr>
            <a:picLocks noChangeAspect="1"/>
          </p:cNvPicPr>
          <p:nvPr/>
        </p:nvPicPr>
        <p:blipFill rotWithShape="1">
          <a:blip r:embed="rId48" cstate="print">
            <a:extLst>
              <a:ext uri="{28A0092B-C50C-407E-A947-70E740481C1C}"/>
            </a:extLst>
          </a:blip>
          <a:srcRect/>
          <a:stretch/>
        </p:blipFill>
        <p:spPr>
          <a:xfrm>
            <a:off x="6010644" y="3428680"/>
            <a:ext cx="1439229" cy="1440159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21" name="Picture 2"/>
          <p:cNvPicPr>
            <a:picLocks noChangeAspect="1" noChangeArrowheads="1"/>
          </p:cNvPicPr>
          <p:nvPr/>
        </p:nvPicPr>
        <p:blipFill rotWithShape="1">
          <a:blip r:embed="rId49" cstate="print">
            <a:extLst>
              <a:ext uri="{28A0092B-C50C-407E-A947-70E740481C1C}"/>
            </a:extLst>
          </a:blip>
          <a:srcRect/>
          <a:stretch/>
        </p:blipFill>
        <p:spPr bwMode="auto">
          <a:xfrm>
            <a:off x="6011189" y="3429198"/>
            <a:ext cx="1438684" cy="1440161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/>
            <a:ext uri="{AF507438-7753-43E0-B8FC-AC1667EBCBE1}"/>
          </a:extLst>
        </p:spPr>
      </p:pic>
      <p:pic>
        <p:nvPicPr>
          <p:cNvPr id="122" name="Рисунок 121"/>
          <p:cNvPicPr>
            <a:picLocks noChangeAspect="1"/>
          </p:cNvPicPr>
          <p:nvPr/>
        </p:nvPicPr>
        <p:blipFill rotWithShape="1">
          <a:blip r:embed="rId50" cstate="print">
            <a:extLst>
              <a:ext uri="{28A0092B-C50C-407E-A947-70E740481C1C}"/>
            </a:extLst>
          </a:blip>
          <a:srcRect/>
          <a:stretch/>
        </p:blipFill>
        <p:spPr>
          <a:xfrm>
            <a:off x="7454339" y="3428680"/>
            <a:ext cx="1438140" cy="14400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23" name="Picture 2"/>
          <p:cNvPicPr>
            <a:picLocks noChangeAspect="1" noChangeArrowheads="1"/>
          </p:cNvPicPr>
          <p:nvPr/>
        </p:nvPicPr>
        <p:blipFill rotWithShape="1">
          <a:blip r:embed="rId51" cstate="print">
            <a:extLst>
              <a:ext uri="{28A0092B-C50C-407E-A947-70E740481C1C}"/>
            </a:extLst>
          </a:blip>
          <a:srcRect/>
          <a:stretch/>
        </p:blipFill>
        <p:spPr bwMode="auto">
          <a:xfrm>
            <a:off x="7453433" y="3429000"/>
            <a:ext cx="1439046" cy="1440359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/>
            <a:ext uri="{AF507438-7753-43E0-B8FC-AC1667EBCBE1}"/>
          </a:extLst>
        </p:spPr>
      </p:pic>
      <p:pic>
        <p:nvPicPr>
          <p:cNvPr id="124" name="Рисунок 123"/>
          <p:cNvPicPr>
            <a:picLocks noChangeAspect="1"/>
          </p:cNvPicPr>
          <p:nvPr/>
        </p:nvPicPr>
        <p:blipFill rotWithShape="1">
          <a:blip r:embed="rId52" cstate="print">
            <a:extLst>
              <a:ext uri="{28A0092B-C50C-407E-A947-70E740481C1C}"/>
            </a:extLst>
          </a:blip>
          <a:srcRect r="-3"/>
          <a:stretch/>
        </p:blipFill>
        <p:spPr>
          <a:xfrm>
            <a:off x="7453753" y="3429000"/>
            <a:ext cx="1438726" cy="143984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25" name="Рисунок 124"/>
          <p:cNvPicPr>
            <a:picLocks noChangeAspect="1"/>
          </p:cNvPicPr>
          <p:nvPr/>
        </p:nvPicPr>
        <p:blipFill rotWithShape="1">
          <a:blip r:embed="rId53" cstate="print">
            <a:extLst>
              <a:ext uri="{28A0092B-C50C-407E-A947-70E740481C1C}"/>
            </a:extLst>
          </a:blip>
          <a:srcRect/>
          <a:stretch/>
        </p:blipFill>
        <p:spPr>
          <a:xfrm>
            <a:off x="7453407" y="3429718"/>
            <a:ext cx="1439072" cy="1439999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26" name="Рисунок 125"/>
          <p:cNvPicPr>
            <a:picLocks noChangeAspect="1"/>
          </p:cNvPicPr>
          <p:nvPr/>
        </p:nvPicPr>
        <p:blipFill rotWithShape="1">
          <a:blip r:embed="rId54" cstate="print">
            <a:extLst>
              <a:ext uri="{28A0092B-C50C-407E-A947-70E740481C1C}"/>
            </a:extLst>
          </a:blip>
          <a:srcRect/>
          <a:stretch/>
        </p:blipFill>
        <p:spPr>
          <a:xfrm>
            <a:off x="7453249" y="3428680"/>
            <a:ext cx="1439230" cy="1440159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27" name="Рисунок 126"/>
          <p:cNvPicPr>
            <a:picLocks noChangeAspect="1"/>
          </p:cNvPicPr>
          <p:nvPr/>
        </p:nvPicPr>
        <p:blipFill rotWithShape="1">
          <a:blip r:embed="rId55" cstate="print">
            <a:extLst>
              <a:ext uri="{28A0092B-C50C-407E-A947-70E740481C1C}"/>
            </a:extLst>
          </a:blip>
          <a:srcRect/>
          <a:stretch/>
        </p:blipFill>
        <p:spPr>
          <a:xfrm>
            <a:off x="7449872" y="3428680"/>
            <a:ext cx="1442607" cy="1440000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28" name="Рисунок 127"/>
          <p:cNvPicPr>
            <a:picLocks noChangeAspect="1"/>
          </p:cNvPicPr>
          <p:nvPr/>
        </p:nvPicPr>
        <p:blipFill rotWithShape="1">
          <a:blip r:embed="rId56" cstate="print">
            <a:extLst>
              <a:ext uri="{28A0092B-C50C-407E-A947-70E740481C1C}"/>
            </a:extLst>
          </a:blip>
          <a:srcRect/>
          <a:stretch/>
        </p:blipFill>
        <p:spPr>
          <a:xfrm>
            <a:off x="4572480" y="4868840"/>
            <a:ext cx="1434786" cy="1439840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29" name="Рисунок 128"/>
          <p:cNvPicPr>
            <a:picLocks noChangeAspect="1"/>
          </p:cNvPicPr>
          <p:nvPr/>
        </p:nvPicPr>
        <p:blipFill rotWithShape="1">
          <a:blip r:embed="rId57" cstate="print">
            <a:extLst>
              <a:ext uri="{28A0092B-C50C-407E-A947-70E740481C1C}"/>
            </a:extLst>
          </a:blip>
          <a:srcRect l="-1618"/>
          <a:stretch/>
        </p:blipFill>
        <p:spPr>
          <a:xfrm>
            <a:off x="4563546" y="4868680"/>
            <a:ext cx="1443720" cy="14400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30" name="Picture 2"/>
          <p:cNvPicPr>
            <a:picLocks noChangeAspect="1" noChangeArrowheads="1"/>
          </p:cNvPicPr>
          <p:nvPr/>
        </p:nvPicPr>
        <p:blipFill rotWithShape="1">
          <a:blip r:embed="rId58" cstate="print">
            <a:extLst>
              <a:ext uri="{28A0092B-C50C-407E-A947-70E740481C1C}"/>
            </a:extLst>
          </a:blip>
          <a:srcRect/>
          <a:stretch/>
        </p:blipFill>
        <p:spPr bwMode="auto">
          <a:xfrm>
            <a:off x="4568583" y="4869358"/>
            <a:ext cx="1438683" cy="1440359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/>
            <a:ext uri="{AF507438-7753-43E0-B8FC-AC1667EBCBE1}"/>
          </a:extLst>
        </p:spPr>
      </p:pic>
      <p:pic>
        <p:nvPicPr>
          <p:cNvPr id="131" name="Рисунок 130"/>
          <p:cNvPicPr>
            <a:picLocks noChangeAspect="1"/>
          </p:cNvPicPr>
          <p:nvPr/>
        </p:nvPicPr>
        <p:blipFill rotWithShape="1">
          <a:blip r:embed="rId59" cstate="print">
            <a:extLst>
              <a:ext uri="{28A0092B-C50C-407E-A947-70E740481C1C}"/>
            </a:extLst>
          </a:blip>
          <a:srcRect l="-255"/>
          <a:stretch/>
        </p:blipFill>
        <p:spPr>
          <a:xfrm>
            <a:off x="4564718" y="4868840"/>
            <a:ext cx="1442548" cy="143984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32" name="Рисунок 131"/>
          <p:cNvPicPr>
            <a:picLocks noChangeAspect="1"/>
          </p:cNvPicPr>
          <p:nvPr/>
        </p:nvPicPr>
        <p:blipFill rotWithShape="1">
          <a:blip r:embed="rId60" cstate="print">
            <a:extLst>
              <a:ext uri="{28A0092B-C50C-407E-A947-70E740481C1C}"/>
            </a:extLst>
          </a:blip>
          <a:srcRect l="-1394"/>
          <a:stretch/>
        </p:blipFill>
        <p:spPr>
          <a:xfrm>
            <a:off x="4565724" y="4868838"/>
            <a:ext cx="1441542" cy="1439841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33" name="Рисунок 132"/>
          <p:cNvPicPr>
            <a:picLocks noChangeAspect="1"/>
          </p:cNvPicPr>
          <p:nvPr/>
        </p:nvPicPr>
        <p:blipFill rotWithShape="1">
          <a:blip r:embed="rId61" cstate="print">
            <a:extLst>
              <a:ext uri="{28A0092B-C50C-407E-A947-70E740481C1C}"/>
            </a:extLst>
          </a:blip>
          <a:srcRect/>
          <a:stretch/>
        </p:blipFill>
        <p:spPr>
          <a:xfrm>
            <a:off x="4565406" y="4869716"/>
            <a:ext cx="1441860" cy="1440001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34" name="Рисунок 133"/>
          <p:cNvPicPr>
            <a:picLocks noChangeAspect="1"/>
          </p:cNvPicPr>
          <p:nvPr/>
        </p:nvPicPr>
        <p:blipFill rotWithShape="1">
          <a:blip r:embed="rId62" cstate="print">
            <a:extLst>
              <a:ext uri="{28A0092B-C50C-407E-A947-70E740481C1C}"/>
            </a:extLst>
          </a:blip>
          <a:srcRect/>
          <a:stretch/>
        </p:blipFill>
        <p:spPr>
          <a:xfrm>
            <a:off x="6007266" y="4868840"/>
            <a:ext cx="1442606" cy="1439840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35" name="Рисунок 134"/>
          <p:cNvPicPr>
            <a:picLocks noChangeAspect="1"/>
          </p:cNvPicPr>
          <p:nvPr/>
        </p:nvPicPr>
        <p:blipFill rotWithShape="1">
          <a:blip r:embed="rId63" cstate="print">
            <a:extLst>
              <a:ext uri="{28A0092B-C50C-407E-A947-70E740481C1C}"/>
            </a:extLst>
          </a:blip>
          <a:srcRect/>
          <a:stretch/>
        </p:blipFill>
        <p:spPr>
          <a:xfrm>
            <a:off x="6011732" y="4868680"/>
            <a:ext cx="1438140" cy="14400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36" name="Picture 2"/>
          <p:cNvPicPr>
            <a:picLocks noChangeAspect="1" noChangeArrowheads="1"/>
          </p:cNvPicPr>
          <p:nvPr/>
        </p:nvPicPr>
        <p:blipFill rotWithShape="1">
          <a:blip r:embed="rId64" cstate="print">
            <a:extLst>
              <a:ext uri="{28A0092B-C50C-407E-A947-70E740481C1C}"/>
            </a:extLst>
          </a:blip>
          <a:srcRect/>
          <a:stretch/>
        </p:blipFill>
        <p:spPr bwMode="auto">
          <a:xfrm>
            <a:off x="6010826" y="4869358"/>
            <a:ext cx="1439046" cy="1440359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/>
            <a:ext uri="{AF507438-7753-43E0-B8FC-AC1667EBCBE1}"/>
          </a:extLst>
        </p:spPr>
      </p:pic>
      <p:pic>
        <p:nvPicPr>
          <p:cNvPr id="137" name="Рисунок 136"/>
          <p:cNvPicPr>
            <a:picLocks noChangeAspect="1"/>
          </p:cNvPicPr>
          <p:nvPr/>
        </p:nvPicPr>
        <p:blipFill rotWithShape="1">
          <a:blip r:embed="rId65" cstate="print">
            <a:extLst>
              <a:ext uri="{28A0092B-C50C-407E-A947-70E740481C1C}"/>
            </a:extLst>
          </a:blip>
          <a:srcRect b="-4"/>
          <a:stretch/>
        </p:blipFill>
        <p:spPr>
          <a:xfrm>
            <a:off x="6011146" y="4868680"/>
            <a:ext cx="1438726" cy="14400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38" name="Рисунок 137"/>
          <p:cNvPicPr>
            <a:picLocks noChangeAspect="1"/>
          </p:cNvPicPr>
          <p:nvPr/>
        </p:nvPicPr>
        <p:blipFill rotWithShape="1">
          <a:blip r:embed="rId66" cstate="print">
            <a:extLst>
              <a:ext uri="{28A0092B-C50C-407E-A947-70E740481C1C}"/>
            </a:extLst>
          </a:blip>
          <a:srcRect/>
          <a:stretch/>
        </p:blipFill>
        <p:spPr>
          <a:xfrm>
            <a:off x="6010805" y="4869717"/>
            <a:ext cx="1439067" cy="14400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39" name="Рисунок 138"/>
          <p:cNvPicPr>
            <a:picLocks noChangeAspect="1"/>
          </p:cNvPicPr>
          <p:nvPr/>
        </p:nvPicPr>
        <p:blipFill rotWithShape="1">
          <a:blip r:embed="rId67" cstate="print">
            <a:extLst>
              <a:ext uri="{28A0092B-C50C-407E-A947-70E740481C1C}"/>
            </a:extLst>
          </a:blip>
          <a:srcRect/>
          <a:stretch/>
        </p:blipFill>
        <p:spPr>
          <a:xfrm>
            <a:off x="6010644" y="4868838"/>
            <a:ext cx="1439228" cy="1439841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40" name="Рисунок 139"/>
          <p:cNvPicPr>
            <a:picLocks noChangeAspect="1"/>
          </p:cNvPicPr>
          <p:nvPr/>
        </p:nvPicPr>
        <p:blipFill rotWithShape="1">
          <a:blip r:embed="rId68" cstate="print">
            <a:extLst>
              <a:ext uri="{28A0092B-C50C-407E-A947-70E740481C1C}"/>
            </a:extLst>
          </a:blip>
          <a:srcRect/>
          <a:stretch/>
        </p:blipFill>
        <p:spPr>
          <a:xfrm>
            <a:off x="7449872" y="4868840"/>
            <a:ext cx="1442607" cy="1439840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41" name="Picture 2"/>
          <p:cNvPicPr>
            <a:picLocks noChangeAspect="1" noChangeArrowheads="1"/>
          </p:cNvPicPr>
          <p:nvPr/>
        </p:nvPicPr>
        <p:blipFill rotWithShape="1">
          <a:blip r:embed="rId69" cstate="print">
            <a:extLst>
              <a:ext uri="{28A0092B-C50C-407E-A947-70E740481C1C}"/>
            </a:extLst>
          </a:blip>
          <a:srcRect/>
          <a:stretch/>
        </p:blipFill>
        <p:spPr bwMode="auto">
          <a:xfrm>
            <a:off x="7453433" y="4869358"/>
            <a:ext cx="1439046" cy="1440359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/>
            <a:ext uri="{AF507438-7753-43E0-B8FC-AC1667EBCBE1}"/>
          </a:extLst>
        </p:spPr>
      </p:pic>
      <p:pic>
        <p:nvPicPr>
          <p:cNvPr id="142" name="Рисунок 141"/>
          <p:cNvPicPr>
            <a:picLocks noChangeAspect="1"/>
          </p:cNvPicPr>
          <p:nvPr/>
        </p:nvPicPr>
        <p:blipFill rotWithShape="1">
          <a:blip r:embed="rId70" cstate="print">
            <a:extLst>
              <a:ext uri="{28A0092B-C50C-407E-A947-70E740481C1C}"/>
            </a:extLst>
          </a:blip>
          <a:srcRect r="-3"/>
          <a:stretch/>
        </p:blipFill>
        <p:spPr>
          <a:xfrm>
            <a:off x="7453753" y="4868840"/>
            <a:ext cx="1438726" cy="143984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43" name="Рисунок 142"/>
          <p:cNvPicPr>
            <a:picLocks noChangeAspect="1"/>
          </p:cNvPicPr>
          <p:nvPr/>
        </p:nvPicPr>
        <p:blipFill rotWithShape="1">
          <a:blip r:embed="rId71" cstate="print">
            <a:extLst>
              <a:ext uri="{28A0092B-C50C-407E-A947-70E740481C1C}"/>
            </a:extLst>
          </a:blip>
          <a:srcRect/>
          <a:stretch/>
        </p:blipFill>
        <p:spPr>
          <a:xfrm>
            <a:off x="7453409" y="4869716"/>
            <a:ext cx="1439070" cy="1440001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44" name="Рисунок 143"/>
          <p:cNvPicPr>
            <a:picLocks noChangeAspect="1"/>
          </p:cNvPicPr>
          <p:nvPr/>
        </p:nvPicPr>
        <p:blipFill rotWithShape="1">
          <a:blip r:embed="rId72" cstate="print">
            <a:extLst>
              <a:ext uri="{28A0092B-C50C-407E-A947-70E740481C1C}"/>
            </a:extLst>
          </a:blip>
          <a:srcRect/>
          <a:stretch/>
        </p:blipFill>
        <p:spPr>
          <a:xfrm>
            <a:off x="7453249" y="4868838"/>
            <a:ext cx="1439230" cy="1439841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45" name="Рисунок 144"/>
          <p:cNvPicPr>
            <a:picLocks noChangeAspect="1"/>
          </p:cNvPicPr>
          <p:nvPr/>
        </p:nvPicPr>
        <p:blipFill rotWithShape="1">
          <a:blip r:embed="rId73" cstate="print">
            <a:extLst>
              <a:ext uri="{28A0092B-C50C-407E-A947-70E740481C1C}"/>
            </a:extLst>
          </a:blip>
          <a:srcRect/>
          <a:stretch/>
        </p:blipFill>
        <p:spPr>
          <a:xfrm>
            <a:off x="7454339" y="4868680"/>
            <a:ext cx="1438140" cy="14400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grpSp>
        <p:nvGrpSpPr>
          <p:cNvPr id="15433" name="Группа 155"/>
          <p:cNvGrpSpPr>
            <a:grpSpLocks/>
          </p:cNvGrpSpPr>
          <p:nvPr/>
        </p:nvGrpSpPr>
        <p:grpSpPr bwMode="auto">
          <a:xfrm>
            <a:off x="4559300" y="549275"/>
            <a:ext cx="4333875" cy="5761038"/>
            <a:chOff x="1686214" y="548680"/>
            <a:chExt cx="4334514" cy="5760640"/>
          </a:xfrm>
        </p:grpSpPr>
        <p:cxnSp>
          <p:nvCxnSpPr>
            <p:cNvPr id="157" name="Прямая соединительная линия 156"/>
            <p:cNvCxnSpPr/>
            <p:nvPr/>
          </p:nvCxnSpPr>
          <p:spPr>
            <a:xfrm>
              <a:off x="1686214" y="1975744"/>
              <a:ext cx="4320225" cy="0"/>
            </a:xfrm>
            <a:prstGeom prst="line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58" name="Прямая соединительная линия 157"/>
            <p:cNvCxnSpPr/>
            <p:nvPr/>
          </p:nvCxnSpPr>
          <p:spPr>
            <a:xfrm rot="5400000">
              <a:off x="250732" y="3429000"/>
              <a:ext cx="5760640" cy="0"/>
            </a:xfrm>
            <a:prstGeom prst="line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59" name="Прямая соединительная линия 158"/>
            <p:cNvCxnSpPr/>
            <p:nvPr/>
          </p:nvCxnSpPr>
          <p:spPr>
            <a:xfrm>
              <a:off x="1686214" y="3429794"/>
              <a:ext cx="4320225" cy="0"/>
            </a:xfrm>
            <a:prstGeom prst="line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60" name="Прямая соединительная линия 159"/>
            <p:cNvCxnSpPr/>
            <p:nvPr/>
          </p:nvCxnSpPr>
          <p:spPr>
            <a:xfrm>
              <a:off x="1686214" y="4869556"/>
              <a:ext cx="4320225" cy="0"/>
            </a:xfrm>
            <a:prstGeom prst="line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61" name="Прямая соединительная линия 160"/>
            <p:cNvCxnSpPr/>
            <p:nvPr/>
          </p:nvCxnSpPr>
          <p:spPr>
            <a:xfrm rot="5400000">
              <a:off x="1692395" y="3429000"/>
              <a:ext cx="5760640" cy="0"/>
            </a:xfrm>
            <a:prstGeom prst="line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62" name="Прямая соединительная линия 161"/>
            <p:cNvCxnSpPr/>
            <p:nvPr/>
          </p:nvCxnSpPr>
          <p:spPr>
            <a:xfrm rot="5400000">
              <a:off x="3132470" y="3429000"/>
              <a:ext cx="5760640" cy="0"/>
            </a:xfrm>
            <a:prstGeom prst="line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63" name="Прямая соединительная линия 162"/>
            <p:cNvCxnSpPr/>
            <p:nvPr/>
          </p:nvCxnSpPr>
          <p:spPr>
            <a:xfrm rot="5400000">
              <a:off x="-1194106" y="3429000"/>
              <a:ext cx="5760640" cy="0"/>
            </a:xfrm>
            <a:prstGeom prst="line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64" name="Прямая соединительная линия 163"/>
            <p:cNvCxnSpPr/>
            <p:nvPr/>
          </p:nvCxnSpPr>
          <p:spPr>
            <a:xfrm>
              <a:off x="1700504" y="562967"/>
              <a:ext cx="4320224" cy="0"/>
            </a:xfrm>
            <a:prstGeom prst="line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65" name="Прямая соединительная линия 164"/>
            <p:cNvCxnSpPr/>
            <p:nvPr/>
          </p:nvCxnSpPr>
          <p:spPr>
            <a:xfrm>
              <a:off x="1686214" y="6295033"/>
              <a:ext cx="4320225" cy="0"/>
            </a:xfrm>
            <a:prstGeom prst="line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pic>
        <p:nvPicPr>
          <p:cNvPr id="15434" name="Рисунок 1"/>
          <p:cNvPicPr>
            <a:picLocks noChangeAspect="1"/>
          </p:cNvPicPr>
          <p:nvPr/>
        </p:nvPicPr>
        <p:blipFill>
          <a:blip r:embed="rId74"/>
          <a:srcRect/>
          <a:stretch>
            <a:fillRect/>
          </a:stretch>
        </p:blipFill>
        <p:spPr bwMode="auto">
          <a:xfrm>
            <a:off x="468313" y="561975"/>
            <a:ext cx="3240087" cy="431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7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7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7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7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7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6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287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8" fill="hold">
                      <p:stCondLst>
                        <p:cond delay="0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1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302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3" fill="hold">
                      <p:stCondLst>
                        <p:cond delay="0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17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6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317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8" fill="hold">
                      <p:stCondLst>
                        <p:cond delay="0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17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1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332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3" fill="hold">
                      <p:stCondLst>
                        <p:cond delay="0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1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6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347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8" fill="hold">
                      <p:stCondLst>
                        <p:cond delay="0"/>
                      </p:stCondLst>
                      <p:childTnLst>
                        <p:par>
                          <p:cTn id="349" fill="hold">
                            <p:stCondLst>
                              <p:cond delay="0"/>
                            </p:stCondLst>
                            <p:childTnLst>
                              <p:par>
                                <p:cTn id="350" presetID="1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1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362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3" fill="hold">
                      <p:stCondLst>
                        <p:cond delay="0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17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6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377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8" fill="hold">
                      <p:stCondLst>
                        <p:cond delay="0"/>
                      </p:stCondLst>
                      <p:childTnLst>
                        <p:par>
                          <p:cTn id="379" fill="hold">
                            <p:stCondLst>
                              <p:cond delay="0"/>
                            </p:stCondLst>
                            <p:childTnLst>
                              <p:par>
                                <p:cTn id="380" presetID="1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1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6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39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3" fill="hold">
                      <p:stCondLst>
                        <p:cond delay="0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407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8" fill="hold">
                      <p:stCondLst>
                        <p:cond delay="0"/>
                      </p:stCondLst>
                      <p:childTnLst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presetID="1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1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2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3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4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6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422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3" fill="hold">
                      <p:stCondLst>
                        <p:cond delay="0"/>
                      </p:stCondLst>
                      <p:childTnLst>
                        <p:par>
                          <p:cTn id="424" fill="hold">
                            <p:stCondLst>
                              <p:cond delay="0"/>
                            </p:stCondLst>
                            <p:childTnLst>
                              <p:par>
                                <p:cTn id="425" presetID="17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6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9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437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8" fill="hold">
                      <p:stCondLst>
                        <p:cond delay="0"/>
                      </p:stCondLst>
                      <p:childTnLst>
                        <p:par>
                          <p:cTn id="439" fill="hold">
                            <p:stCondLst>
                              <p:cond delay="0"/>
                            </p:stCondLst>
                            <p:childTnLst>
                              <p:par>
                                <p:cTn id="440" presetID="17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1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3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4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6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452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3" fill="hold">
                      <p:stCondLst>
                        <p:cond delay="0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1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9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467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8" fill="hold">
                      <p:stCondLst>
                        <p:cond delay="0"/>
                      </p:stCondLst>
                      <p:childTnLst>
                        <p:par>
                          <p:cTn id="469" fill="hold">
                            <p:stCondLst>
                              <p:cond delay="0"/>
                            </p:stCondLst>
                            <p:childTnLst>
                              <p:par>
                                <p:cTn id="470" presetID="17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1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2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3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4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6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482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3" fill="hold">
                      <p:stCondLst>
                        <p:cond delay="0"/>
                      </p:stCondLst>
                      <p:childTnLst>
                        <p:par>
                          <p:cTn id="484" fill="hold">
                            <p:stCondLst>
                              <p:cond delay="0"/>
                            </p:stCondLst>
                            <p:childTnLst>
                              <p:par>
                                <p:cTn id="48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6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9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497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8" fill="hold">
                      <p:stCondLst>
                        <p:cond delay="0"/>
                      </p:stCondLst>
                      <p:childTnLst>
                        <p:par>
                          <p:cTn id="499" fill="hold">
                            <p:stCondLst>
                              <p:cond delay="0"/>
                            </p:stCondLst>
                            <p:childTnLst>
                              <p:par>
                                <p:cTn id="500" presetID="17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1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2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3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4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6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512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3" fill="hold">
                      <p:stCondLst>
                        <p:cond delay="0"/>
                      </p:stCondLst>
                      <p:childTnLst>
                        <p:par>
                          <p:cTn id="514" fill="hold">
                            <p:stCondLst>
                              <p:cond delay="0"/>
                            </p:stCondLst>
                            <p:childTnLst>
                              <p:par>
                                <p:cTn id="515" presetID="17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6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7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8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9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1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527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8" fill="hold">
                      <p:stCondLst>
                        <p:cond delay="0"/>
                      </p:stCondLst>
                      <p:childTnLst>
                        <p:par>
                          <p:cTn id="529" fill="hold">
                            <p:stCondLst>
                              <p:cond delay="0"/>
                            </p:stCondLst>
                            <p:childTnLst>
                              <p:par>
                                <p:cTn id="530" presetID="1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1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2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3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4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6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9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0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1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542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3" fill="hold">
                      <p:stCondLst>
                        <p:cond delay="0"/>
                      </p:stCondLst>
                      <p:childTnLst>
                        <p:par>
                          <p:cTn id="544" fill="hold">
                            <p:stCondLst>
                              <p:cond delay="0"/>
                            </p:stCondLst>
                            <p:childTnLst>
                              <p:par>
                                <p:cTn id="54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6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7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8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9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1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3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4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5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6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557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8" fill="hold">
                      <p:stCondLst>
                        <p:cond delay="0"/>
                      </p:stCondLst>
                      <p:childTnLst>
                        <p:par>
                          <p:cTn id="559" fill="hold">
                            <p:stCondLst>
                              <p:cond delay="0"/>
                            </p:stCondLst>
                            <p:childTnLst>
                              <p:par>
                                <p:cTn id="560" presetID="17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1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3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4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6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0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1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572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3" fill="hold">
                      <p:stCondLst>
                        <p:cond delay="0"/>
                      </p:stCondLst>
                      <p:childTnLst>
                        <p:par>
                          <p:cTn id="574" fill="hold">
                            <p:stCondLst>
                              <p:cond delay="0"/>
                            </p:stCondLst>
                            <p:childTnLst>
                              <p:par>
                                <p:cTn id="575" presetID="1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6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7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8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9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1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5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6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587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8" fill="hold">
                      <p:stCondLst>
                        <p:cond delay="0"/>
                      </p:stCondLst>
                      <p:childTnLst>
                        <p:par>
                          <p:cTn id="589" fill="hold">
                            <p:stCondLst>
                              <p:cond delay="0"/>
                            </p:stCondLst>
                            <p:childTnLst>
                              <p:par>
                                <p:cTn id="590" presetID="17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1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2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3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4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6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9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0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1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602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3" fill="hold">
                      <p:stCondLst>
                        <p:cond delay="0"/>
                      </p:stCondLst>
                      <p:childTnLst>
                        <p:par>
                          <p:cTn id="604" fill="hold">
                            <p:stCondLst>
                              <p:cond delay="0"/>
                            </p:stCondLst>
                            <p:childTnLst>
                              <p:par>
                                <p:cTn id="60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6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7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8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9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1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4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5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6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617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8" fill="hold">
                      <p:stCondLst>
                        <p:cond delay="0"/>
                      </p:stCondLst>
                      <p:childTnLst>
                        <p:par>
                          <p:cTn id="619" fill="hold">
                            <p:stCondLst>
                              <p:cond delay="0"/>
                            </p:stCondLst>
                            <p:childTnLst>
                              <p:par>
                                <p:cTn id="620" presetID="17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1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2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3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4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6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9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0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1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632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3" fill="hold">
                      <p:stCondLst>
                        <p:cond delay="0"/>
                      </p:stCondLst>
                      <p:childTnLst>
                        <p:par>
                          <p:cTn id="634" fill="hold">
                            <p:stCondLst>
                              <p:cond delay="0"/>
                            </p:stCondLst>
                            <p:childTnLst>
                              <p:par>
                                <p:cTn id="635" presetID="1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6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7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8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9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1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3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4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5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6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647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8" fill="hold">
                      <p:stCondLst>
                        <p:cond delay="0"/>
                      </p:stCondLst>
                      <p:childTnLst>
                        <p:par>
                          <p:cTn id="649" fill="hold">
                            <p:stCondLst>
                              <p:cond delay="0"/>
                            </p:stCondLst>
                            <p:childTnLst>
                              <p:par>
                                <p:cTn id="650" presetID="17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1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2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3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4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6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9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0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1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662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3" fill="hold">
                      <p:stCondLst>
                        <p:cond delay="0"/>
                      </p:stCondLst>
                      <p:childTnLst>
                        <p:par>
                          <p:cTn id="664" fill="hold">
                            <p:stCondLst>
                              <p:cond delay="0"/>
                            </p:stCondLst>
                            <p:childTnLst>
                              <p:par>
                                <p:cTn id="66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6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7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8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9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1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3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4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5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6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677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8" fill="hold">
                      <p:stCondLst>
                        <p:cond delay="0"/>
                      </p:stCondLst>
                      <p:childTnLst>
                        <p:par>
                          <p:cTn id="679" fill="hold">
                            <p:stCondLst>
                              <p:cond delay="0"/>
                            </p:stCondLst>
                            <p:childTnLst>
                              <p:par>
                                <p:cTn id="680" presetID="1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1"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2"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3"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4"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6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9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0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1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692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3" fill="hold">
                      <p:stCondLst>
                        <p:cond delay="0"/>
                      </p:stCondLst>
                      <p:childTnLst>
                        <p:par>
                          <p:cTn id="694" fill="hold">
                            <p:stCondLst>
                              <p:cond delay="0"/>
                            </p:stCondLst>
                            <p:childTnLst>
                              <p:par>
                                <p:cTn id="69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6"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7"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8"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9"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1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3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4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5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6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707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8" fill="hold">
                      <p:stCondLst>
                        <p:cond delay="0"/>
                      </p:stCondLst>
                      <p:childTnLst>
                        <p:par>
                          <p:cTn id="709" fill="hold">
                            <p:stCondLst>
                              <p:cond delay="0"/>
                            </p:stCondLst>
                            <p:childTnLst>
                              <p:par>
                                <p:cTn id="710" presetID="1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1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2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3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4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6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8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9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0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1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722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3" fill="hold">
                      <p:stCondLst>
                        <p:cond delay="0"/>
                      </p:stCondLst>
                      <p:childTnLst>
                        <p:par>
                          <p:cTn id="724" fill="hold">
                            <p:stCondLst>
                              <p:cond delay="0"/>
                            </p:stCondLst>
                            <p:childTnLst>
                              <p:par>
                                <p:cTn id="725" presetID="17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6"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7"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8"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9"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1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3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4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5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6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737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8" fill="hold">
                      <p:stCondLst>
                        <p:cond delay="0"/>
                      </p:stCondLst>
                      <p:childTnLst>
                        <p:par>
                          <p:cTn id="739" fill="hold">
                            <p:stCondLst>
                              <p:cond delay="0"/>
                            </p:stCondLst>
                            <p:childTnLst>
                              <p:par>
                                <p:cTn id="740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1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2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3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4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6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8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9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0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1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752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3" fill="hold">
                      <p:stCondLst>
                        <p:cond delay="0"/>
                      </p:stCondLst>
                      <p:childTnLst>
                        <p:par>
                          <p:cTn id="754" fill="hold">
                            <p:stCondLst>
                              <p:cond delay="0"/>
                            </p:stCondLst>
                            <p:childTnLst>
                              <p:par>
                                <p:cTn id="755" presetID="1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6" dur="5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7" dur="5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8" dur="5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9" dur="5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1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3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4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5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767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8" fill="hold">
                      <p:stCondLst>
                        <p:cond delay="0"/>
                      </p:stCondLst>
                      <p:childTnLst>
                        <p:par>
                          <p:cTn id="769" fill="hold">
                            <p:stCondLst>
                              <p:cond delay="0"/>
                            </p:stCondLst>
                            <p:childTnLst>
                              <p:par>
                                <p:cTn id="770" presetID="17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1" dur="5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2" dur="5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3" dur="5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4" dur="5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6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9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0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1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782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3" fill="hold">
                      <p:stCondLst>
                        <p:cond delay="0"/>
                      </p:stCondLst>
                      <p:childTnLst>
                        <p:par>
                          <p:cTn id="784" fill="hold">
                            <p:stCondLst>
                              <p:cond delay="0"/>
                            </p:stCondLst>
                            <p:childTnLst>
                              <p:par>
                                <p:cTn id="78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6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7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8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9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1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3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4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5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6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797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8" fill="hold">
                      <p:stCondLst>
                        <p:cond delay="0"/>
                      </p:stCondLst>
                      <p:childTnLst>
                        <p:par>
                          <p:cTn id="799" fill="hold">
                            <p:stCondLst>
                              <p:cond delay="0"/>
                            </p:stCondLst>
                            <p:childTnLst>
                              <p:par>
                                <p:cTn id="800" presetID="17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1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2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3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4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6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8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9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0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1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seq concurrent="1" nextAc="seek">
              <p:cTn id="812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3" fill="hold">
                      <p:stCondLst>
                        <p:cond delay="0"/>
                      </p:stCondLst>
                      <p:childTnLst>
                        <p:par>
                          <p:cTn id="814" fill="hold">
                            <p:stCondLst>
                              <p:cond delay="0"/>
                            </p:stCondLst>
                            <p:childTnLst>
                              <p:par>
                                <p:cTn id="815" presetID="1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6"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7"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8"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9"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1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3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4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5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6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827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8" fill="hold">
                      <p:stCondLst>
                        <p:cond delay="0"/>
                      </p:stCondLst>
                      <p:childTnLst>
                        <p:par>
                          <p:cTn id="829" fill="hold">
                            <p:stCondLst>
                              <p:cond delay="0"/>
                            </p:stCondLst>
                            <p:childTnLst>
                              <p:par>
                                <p:cTn id="830" presetID="17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1" dur="5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2" dur="5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3" dur="5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4" dur="5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6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8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9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0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1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842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3" fill="hold">
                      <p:stCondLst>
                        <p:cond delay="0"/>
                      </p:stCondLst>
                      <p:childTnLst>
                        <p:par>
                          <p:cTn id="844" fill="hold">
                            <p:stCondLst>
                              <p:cond delay="0"/>
                            </p:stCondLst>
                            <p:childTnLst>
                              <p:par>
                                <p:cTn id="84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6"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7"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8"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9"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1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3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4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5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6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857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8" fill="hold">
                      <p:stCondLst>
                        <p:cond delay="0"/>
                      </p:stCondLst>
                      <p:childTnLst>
                        <p:par>
                          <p:cTn id="859" fill="hold">
                            <p:stCondLst>
                              <p:cond delay="0"/>
                            </p:stCondLst>
                            <p:childTnLst>
                              <p:par>
                                <p:cTn id="860" presetID="17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1"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2"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3"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4"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6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8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9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0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1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872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3" fill="hold">
                      <p:stCondLst>
                        <p:cond delay="0"/>
                      </p:stCondLst>
                      <p:childTnLst>
                        <p:par>
                          <p:cTn id="874" fill="hold">
                            <p:stCondLst>
                              <p:cond delay="0"/>
                            </p:stCondLst>
                            <p:childTnLst>
                              <p:par>
                                <p:cTn id="875" presetID="1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6"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7"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8"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9"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1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3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4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5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6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  <p:seq concurrent="1" nextAc="seek">
              <p:cTn id="887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8" fill="hold">
                      <p:stCondLst>
                        <p:cond delay="0"/>
                      </p:stCondLst>
                      <p:childTnLst>
                        <p:par>
                          <p:cTn id="889" fill="hold">
                            <p:stCondLst>
                              <p:cond delay="0"/>
                            </p:stCondLst>
                            <p:childTnLst>
                              <p:par>
                                <p:cTn id="890" presetID="17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1"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2"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3"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4"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6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8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9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0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1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  <p:seq concurrent="1" nextAc="seek">
              <p:cTn id="902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3" fill="hold">
                      <p:stCondLst>
                        <p:cond delay="0"/>
                      </p:stCondLst>
                      <p:childTnLst>
                        <p:par>
                          <p:cTn id="904" fill="hold">
                            <p:stCondLst>
                              <p:cond delay="0"/>
                            </p:stCondLst>
                            <p:childTnLst>
                              <p:par>
                                <p:cTn id="905" presetID="17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6"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7"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8"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9"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1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3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4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5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6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917" restart="whenNotActive" fill="hold" evtFilter="cancelBubble" nodeType="interactiveSeq">
                <p:stCondLst>
                  <p:cond evt="onClick" delay="0">
                    <p:tgtEl>
                      <p:spTgt spid="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8" fill="hold">
                      <p:stCondLst>
                        <p:cond delay="0"/>
                      </p:stCondLst>
                      <p:childTnLst>
                        <p:par>
                          <p:cTn id="919" fill="hold">
                            <p:stCondLst>
                              <p:cond delay="0"/>
                            </p:stCondLst>
                            <p:childTnLst>
                              <p:par>
                                <p:cTn id="920" presetID="1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1"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2"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3"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4"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6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8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9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0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1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"/>
                  </p:tgtEl>
                </p:cond>
              </p:nextCondLst>
            </p:seq>
            <p:seq concurrent="1" nextAc="seek">
              <p:cTn id="932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3" fill="hold">
                      <p:stCondLst>
                        <p:cond delay="0"/>
                      </p:stCondLst>
                      <p:childTnLst>
                        <p:par>
                          <p:cTn id="934" fill="hold">
                            <p:stCondLst>
                              <p:cond delay="0"/>
                            </p:stCondLst>
                            <p:childTnLst>
                              <p:par>
                                <p:cTn id="93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6"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7"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8"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9"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1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3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4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5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6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  <p:seq concurrent="1" nextAc="seek">
              <p:cTn id="947" restart="whenNotActive" fill="hold" evtFilter="cancelBubble" nodeType="interactiveSeq">
                <p:stCondLst>
                  <p:cond evt="onClick" delay="0">
                    <p:tgtEl>
                      <p:spTgt spid="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8" fill="hold">
                      <p:stCondLst>
                        <p:cond delay="0"/>
                      </p:stCondLst>
                      <p:childTnLst>
                        <p:par>
                          <p:cTn id="949" fill="hold">
                            <p:stCondLst>
                              <p:cond delay="0"/>
                            </p:stCondLst>
                            <p:childTnLst>
                              <p:par>
                                <p:cTn id="950" presetID="17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1"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2"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3"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4"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6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8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9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0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1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"/>
                  </p:tgtEl>
                </p:cond>
              </p:nextCondLst>
            </p:seq>
            <p:seq concurrent="1" nextAc="seek">
              <p:cTn id="962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3" fill="hold">
                      <p:stCondLst>
                        <p:cond delay="0"/>
                      </p:stCondLst>
                      <p:childTnLst>
                        <p:par>
                          <p:cTn id="964" fill="hold">
                            <p:stCondLst>
                              <p:cond delay="0"/>
                            </p:stCondLst>
                            <p:childTnLst>
                              <p:par>
                                <p:cTn id="965" presetID="1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6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7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8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9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1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3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4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5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6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977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8" fill="hold">
                      <p:stCondLst>
                        <p:cond delay="0"/>
                      </p:stCondLst>
                      <p:childTnLst>
                        <p:par>
                          <p:cTn id="979" fill="hold">
                            <p:stCondLst>
                              <p:cond delay="0"/>
                            </p:stCondLst>
                            <p:childTnLst>
                              <p:par>
                                <p:cTn id="980" presetID="17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1"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2"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3"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4"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6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8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9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0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1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992" restart="whenNotActive" fill="hold" evtFilter="cancelBubble" nodeType="interactiveSeq">
                <p:stCondLst>
                  <p:cond evt="onClick" delay="0">
                    <p:tgtEl>
                      <p:spTgt spid="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3" fill="hold">
                      <p:stCondLst>
                        <p:cond delay="0"/>
                      </p:stCondLst>
                      <p:childTnLst>
                        <p:par>
                          <p:cTn id="994" fill="hold">
                            <p:stCondLst>
                              <p:cond delay="0"/>
                            </p:stCondLst>
                            <p:childTnLst>
                              <p:par>
                                <p:cTn id="995" presetID="17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6"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7"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8"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9"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1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3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4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5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6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"/>
                  </p:tgtEl>
                </p:cond>
              </p:nextCondLst>
            </p:seq>
            <p:seq concurrent="1" nextAc="seek">
              <p:cTn id="1007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8" fill="hold">
                      <p:stCondLst>
                        <p:cond delay="0"/>
                      </p:stCondLst>
                      <p:childTnLst>
                        <p:par>
                          <p:cTn id="1009" fill="hold">
                            <p:stCondLst>
                              <p:cond delay="0"/>
                            </p:stCondLst>
                            <p:childTnLst>
                              <p:par>
                                <p:cTn id="1010" presetID="17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1"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2"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3"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4"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6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8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9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0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1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1022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3" fill="hold">
                      <p:stCondLst>
                        <p:cond delay="0"/>
                      </p:stCondLst>
                      <p:childTnLst>
                        <p:par>
                          <p:cTn id="1024" fill="hold">
                            <p:stCondLst>
                              <p:cond delay="0"/>
                            </p:stCondLst>
                            <p:childTnLst>
                              <p:par>
                                <p:cTn id="1025" presetID="1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6"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7"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8"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9"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1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3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4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5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6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1037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8" fill="hold">
                      <p:stCondLst>
                        <p:cond delay="0"/>
                      </p:stCondLst>
                      <p:childTnLst>
                        <p:par>
                          <p:cTn id="1039" fill="hold">
                            <p:stCondLst>
                              <p:cond delay="0"/>
                            </p:stCondLst>
                            <p:childTnLst>
                              <p:par>
                                <p:cTn id="1040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1"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2"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3"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4"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6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8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9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0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1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seq concurrent="1" nextAc="seek">
              <p:cTn id="1052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3" fill="hold">
                      <p:stCondLst>
                        <p:cond delay="0"/>
                      </p:stCondLst>
                      <p:childTnLst>
                        <p:par>
                          <p:cTn id="1054" fill="hold">
                            <p:stCondLst>
                              <p:cond delay="0"/>
                            </p:stCondLst>
                            <p:childTnLst>
                              <p:par>
                                <p:cTn id="1055" presetID="17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6" dur="5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7" dur="5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8" dur="5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9" dur="5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1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3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4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5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6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1067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8" fill="hold">
                      <p:stCondLst>
                        <p:cond delay="0"/>
                      </p:stCondLst>
                      <p:childTnLst>
                        <p:par>
                          <p:cTn id="1069" fill="hold">
                            <p:stCondLst>
                              <p:cond delay="0"/>
                            </p:stCondLst>
                            <p:childTnLst>
                              <p:par>
                                <p:cTn id="1070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1" dur="5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2" dur="5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3" dur="5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4" dur="5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6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8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9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0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1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Рисунок 7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/>
            </a:extLst>
          </a:blip>
          <a:srcRect l="-1624"/>
          <a:stretch/>
        </p:blipFill>
        <p:spPr>
          <a:xfrm>
            <a:off x="4563546" y="548680"/>
            <a:ext cx="1443720" cy="144014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8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/>
            </a:extLst>
          </a:blip>
          <a:srcRect/>
          <a:stretch/>
        </p:blipFill>
        <p:spPr bwMode="auto">
          <a:xfrm>
            <a:off x="4568945" y="548680"/>
            <a:ext cx="1438321" cy="1440038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/>
            <a:ext uri="{AF507438-7753-43E0-B8FC-AC1667EBCBE1}"/>
          </a:extLst>
        </p:spPr>
      </p:pic>
      <p:pic>
        <p:nvPicPr>
          <p:cNvPr id="81" name="Рисунок 8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/>
            </a:extLst>
          </a:blip>
          <a:srcRect l="-255"/>
          <a:stretch/>
        </p:blipFill>
        <p:spPr>
          <a:xfrm>
            <a:off x="4564718" y="548680"/>
            <a:ext cx="1442548" cy="1436131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82" name="Рисунок 8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/>
            </a:extLst>
          </a:blip>
          <a:srcRect l="-3"/>
          <a:stretch/>
        </p:blipFill>
        <p:spPr>
          <a:xfrm>
            <a:off x="4565404" y="549719"/>
            <a:ext cx="1441862" cy="143966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83" name="Рисунок 8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/>
            </a:extLst>
          </a:blip>
          <a:srcRect l="-1394"/>
          <a:stretch/>
        </p:blipFill>
        <p:spPr>
          <a:xfrm>
            <a:off x="4565723" y="548680"/>
            <a:ext cx="1441543" cy="1434499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84" name="Рисунок 8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/>
            </a:extLst>
          </a:blip>
          <a:srcRect/>
          <a:stretch/>
        </p:blipFill>
        <p:spPr>
          <a:xfrm>
            <a:off x="4572480" y="548680"/>
            <a:ext cx="1434786" cy="1440140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85" name="Рисунок 8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/>
            </a:extLst>
          </a:blip>
          <a:srcRect/>
          <a:stretch/>
        </p:blipFill>
        <p:spPr>
          <a:xfrm>
            <a:off x="6007266" y="548680"/>
            <a:ext cx="1442607" cy="1440140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86" name="Picture 2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/>
            </a:extLst>
          </a:blip>
          <a:srcRect/>
          <a:stretch/>
        </p:blipFill>
        <p:spPr bwMode="auto">
          <a:xfrm>
            <a:off x="6010827" y="548680"/>
            <a:ext cx="1439046" cy="1440038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/>
            <a:ext uri="{AF507438-7753-43E0-B8FC-AC1667EBCBE1}"/>
          </a:extLst>
        </p:spPr>
      </p:pic>
      <p:pic>
        <p:nvPicPr>
          <p:cNvPr id="87" name="Рисунок 8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/>
            </a:extLst>
          </a:blip>
          <a:srcRect/>
          <a:stretch/>
        </p:blipFill>
        <p:spPr>
          <a:xfrm>
            <a:off x="6011147" y="548680"/>
            <a:ext cx="1438726" cy="1436131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88" name="Рисунок 87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/>
            </a:extLst>
          </a:blip>
          <a:srcRect/>
          <a:stretch/>
        </p:blipFill>
        <p:spPr>
          <a:xfrm>
            <a:off x="6010804" y="549718"/>
            <a:ext cx="1439069" cy="1439661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89" name="Рисунок 88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/>
            </a:extLst>
          </a:blip>
          <a:srcRect/>
          <a:stretch/>
        </p:blipFill>
        <p:spPr>
          <a:xfrm>
            <a:off x="6010645" y="548680"/>
            <a:ext cx="1439228" cy="1434499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90" name="Рисунок 89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/>
            </a:extLst>
          </a:blip>
          <a:srcRect/>
          <a:stretch/>
        </p:blipFill>
        <p:spPr>
          <a:xfrm>
            <a:off x="6011733" y="548680"/>
            <a:ext cx="1438140" cy="144014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91" name="Рисунок 90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/>
            </a:extLst>
          </a:blip>
          <a:srcRect/>
          <a:stretch/>
        </p:blipFill>
        <p:spPr>
          <a:xfrm>
            <a:off x="7449872" y="548680"/>
            <a:ext cx="1442607" cy="1440140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92" name="Рисунок 91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/>
            </a:extLst>
          </a:blip>
          <a:srcRect/>
          <a:stretch/>
        </p:blipFill>
        <p:spPr>
          <a:xfrm>
            <a:off x="7454339" y="548680"/>
            <a:ext cx="1438140" cy="144014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93" name="Рисунок 92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/>
            </a:extLst>
          </a:blip>
          <a:srcRect r="-3"/>
          <a:stretch/>
        </p:blipFill>
        <p:spPr>
          <a:xfrm>
            <a:off x="7453753" y="548680"/>
            <a:ext cx="1438726" cy="1436131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94" name="Рисунок 93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/>
            </a:extLst>
          </a:blip>
          <a:srcRect/>
          <a:stretch/>
        </p:blipFill>
        <p:spPr>
          <a:xfrm>
            <a:off x="7453407" y="549718"/>
            <a:ext cx="1439072" cy="1439661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95" name="Рисунок 94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/>
            </a:extLst>
          </a:blip>
          <a:srcRect/>
          <a:stretch/>
        </p:blipFill>
        <p:spPr>
          <a:xfrm>
            <a:off x="7453250" y="548680"/>
            <a:ext cx="1439229" cy="1434499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96" name="Picture 2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/>
            </a:extLst>
          </a:blip>
          <a:srcRect/>
          <a:stretch/>
        </p:blipFill>
        <p:spPr bwMode="auto">
          <a:xfrm>
            <a:off x="7453433" y="548680"/>
            <a:ext cx="1439046" cy="1440038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/>
            <a:ext uri="{AF507438-7753-43E0-B8FC-AC1667EBCBE1}"/>
          </a:extLst>
        </p:spPr>
      </p:pic>
      <p:pic>
        <p:nvPicPr>
          <p:cNvPr id="97" name="Рисунок 96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/>
            </a:extLst>
          </a:blip>
          <a:srcRect/>
          <a:stretch/>
        </p:blipFill>
        <p:spPr>
          <a:xfrm>
            <a:off x="7449872" y="1988820"/>
            <a:ext cx="1442608" cy="1439860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98" name="Picture 2"/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28A0092B-C50C-407E-A947-70E740481C1C}"/>
            </a:extLst>
          </a:blip>
          <a:srcRect/>
          <a:stretch/>
        </p:blipFill>
        <p:spPr bwMode="auto">
          <a:xfrm>
            <a:off x="7453434" y="1988718"/>
            <a:ext cx="1439046" cy="1440282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/>
            <a:ext uri="{AF507438-7753-43E0-B8FC-AC1667EBCBE1}"/>
          </a:extLst>
        </p:spPr>
      </p:pic>
      <p:pic>
        <p:nvPicPr>
          <p:cNvPr id="99" name="Рисунок 98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/>
            </a:extLst>
          </a:blip>
          <a:srcRect r="-3"/>
          <a:stretch/>
        </p:blipFill>
        <p:spPr>
          <a:xfrm>
            <a:off x="7453754" y="1988840"/>
            <a:ext cx="1438726" cy="144016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00" name="Рисунок 99"/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/>
            </a:extLst>
          </a:blip>
          <a:srcRect/>
          <a:stretch/>
        </p:blipFill>
        <p:spPr>
          <a:xfrm>
            <a:off x="7453409" y="1989379"/>
            <a:ext cx="1439071" cy="144034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01" name="Рисунок 100"/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/>
            </a:extLst>
          </a:blip>
          <a:srcRect/>
          <a:stretch/>
        </p:blipFill>
        <p:spPr>
          <a:xfrm>
            <a:off x="7453251" y="1983178"/>
            <a:ext cx="1439229" cy="1445823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02" name="Рисунок 101"/>
          <p:cNvPicPr>
            <a:picLocks noChangeAspect="1"/>
          </p:cNvPicPr>
          <p:nvPr/>
        </p:nvPicPr>
        <p:blipFill rotWithShape="1">
          <a:blip r:embed="rId25" cstate="print">
            <a:extLst>
              <a:ext uri="{28A0092B-C50C-407E-A947-70E740481C1C}"/>
            </a:extLst>
          </a:blip>
          <a:srcRect/>
          <a:stretch/>
        </p:blipFill>
        <p:spPr>
          <a:xfrm>
            <a:off x="7454340" y="1988820"/>
            <a:ext cx="1438140" cy="144018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73" name="Рисунок 72"/>
          <p:cNvPicPr>
            <a:picLocks noChangeAspect="1"/>
          </p:cNvPicPr>
          <p:nvPr/>
        </p:nvPicPr>
        <p:blipFill rotWithShape="1">
          <a:blip r:embed="rId26" cstate="print">
            <a:extLst>
              <a:ext uri="{28A0092B-C50C-407E-A947-70E740481C1C}"/>
            </a:extLst>
          </a:blip>
          <a:srcRect/>
          <a:stretch/>
        </p:blipFill>
        <p:spPr>
          <a:xfrm>
            <a:off x="6011733" y="1988820"/>
            <a:ext cx="1438140" cy="144018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74" name="Picture 2"/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28A0092B-C50C-407E-A947-70E740481C1C}"/>
            </a:extLst>
          </a:blip>
          <a:srcRect/>
          <a:stretch/>
        </p:blipFill>
        <p:spPr bwMode="auto">
          <a:xfrm>
            <a:off x="6010827" y="1988718"/>
            <a:ext cx="1439046" cy="1440481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/>
            <a:ext uri="{AF507438-7753-43E0-B8FC-AC1667EBCBE1}"/>
          </a:extLst>
        </p:spPr>
      </p:pic>
      <p:pic>
        <p:nvPicPr>
          <p:cNvPr id="76" name="Рисунок 75"/>
          <p:cNvPicPr>
            <a:picLocks noChangeAspect="1"/>
          </p:cNvPicPr>
          <p:nvPr/>
        </p:nvPicPr>
        <p:blipFill rotWithShape="1">
          <a:blip r:embed="rId28" cstate="print">
            <a:extLst>
              <a:ext uri="{28A0092B-C50C-407E-A947-70E740481C1C}"/>
            </a:extLst>
          </a:blip>
          <a:srcRect/>
          <a:stretch/>
        </p:blipFill>
        <p:spPr>
          <a:xfrm>
            <a:off x="6011147" y="1988840"/>
            <a:ext cx="1438726" cy="144016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77" name="Рисунок 76"/>
          <p:cNvPicPr>
            <a:picLocks noChangeAspect="1"/>
          </p:cNvPicPr>
          <p:nvPr/>
        </p:nvPicPr>
        <p:blipFill rotWithShape="1">
          <a:blip r:embed="rId29" cstate="print">
            <a:extLst>
              <a:ext uri="{28A0092B-C50C-407E-A947-70E740481C1C}"/>
            </a:extLst>
          </a:blip>
          <a:srcRect/>
          <a:stretch/>
        </p:blipFill>
        <p:spPr>
          <a:xfrm>
            <a:off x="6010805" y="1989379"/>
            <a:ext cx="1439068" cy="1439622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78" name="Рисунок 77"/>
          <p:cNvPicPr>
            <a:picLocks noChangeAspect="1"/>
          </p:cNvPicPr>
          <p:nvPr/>
        </p:nvPicPr>
        <p:blipFill rotWithShape="1">
          <a:blip r:embed="rId30" cstate="print">
            <a:extLst>
              <a:ext uri="{28A0092B-C50C-407E-A947-70E740481C1C}"/>
            </a:extLst>
          </a:blip>
          <a:srcRect/>
          <a:stretch/>
        </p:blipFill>
        <p:spPr>
          <a:xfrm>
            <a:off x="6010645" y="1983179"/>
            <a:ext cx="1439228" cy="1445822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03" name="Рисунок 102"/>
          <p:cNvPicPr>
            <a:picLocks noChangeAspect="1"/>
          </p:cNvPicPr>
          <p:nvPr/>
        </p:nvPicPr>
        <p:blipFill rotWithShape="1">
          <a:blip r:embed="rId31" cstate="print">
            <a:extLst>
              <a:ext uri="{28A0092B-C50C-407E-A947-70E740481C1C}"/>
            </a:extLst>
          </a:blip>
          <a:srcRect/>
          <a:stretch/>
        </p:blipFill>
        <p:spPr>
          <a:xfrm>
            <a:off x="6007266" y="1988820"/>
            <a:ext cx="1442607" cy="1439860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04" name="Рисунок 103"/>
          <p:cNvPicPr>
            <a:picLocks noChangeAspect="1"/>
          </p:cNvPicPr>
          <p:nvPr/>
        </p:nvPicPr>
        <p:blipFill rotWithShape="1">
          <a:blip r:embed="rId32" cstate="print">
            <a:extLst>
              <a:ext uri="{28A0092B-C50C-407E-A947-70E740481C1C}"/>
            </a:extLst>
          </a:blip>
          <a:srcRect/>
          <a:stretch/>
        </p:blipFill>
        <p:spPr>
          <a:xfrm>
            <a:off x="4572480" y="1988820"/>
            <a:ext cx="1434786" cy="1439860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05" name="Рисунок 104"/>
          <p:cNvPicPr>
            <a:picLocks noChangeAspect="1"/>
          </p:cNvPicPr>
          <p:nvPr/>
        </p:nvPicPr>
        <p:blipFill rotWithShape="1">
          <a:blip r:embed="rId33" cstate="print">
            <a:extLst>
              <a:ext uri="{28A0092B-C50C-407E-A947-70E740481C1C}"/>
            </a:extLst>
          </a:blip>
          <a:srcRect l="-1618"/>
          <a:stretch/>
        </p:blipFill>
        <p:spPr>
          <a:xfrm>
            <a:off x="4563546" y="1988820"/>
            <a:ext cx="1443720" cy="143986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06" name="Picture 2"/>
          <p:cNvPicPr>
            <a:picLocks noChangeAspect="1" noChangeArrowheads="1"/>
          </p:cNvPicPr>
          <p:nvPr/>
        </p:nvPicPr>
        <p:blipFill rotWithShape="1">
          <a:blip r:embed="rId34" cstate="print">
            <a:extLst>
              <a:ext uri="{28A0092B-C50C-407E-A947-70E740481C1C}"/>
            </a:extLst>
          </a:blip>
          <a:srcRect/>
          <a:stretch/>
        </p:blipFill>
        <p:spPr bwMode="auto">
          <a:xfrm>
            <a:off x="4568945" y="1988718"/>
            <a:ext cx="1438321" cy="1440282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/>
            <a:ext uri="{AF507438-7753-43E0-B8FC-AC1667EBCBE1}"/>
          </a:extLst>
        </p:spPr>
      </p:pic>
      <p:pic>
        <p:nvPicPr>
          <p:cNvPr id="107" name="Рисунок 106"/>
          <p:cNvPicPr>
            <a:picLocks noChangeAspect="1"/>
          </p:cNvPicPr>
          <p:nvPr/>
        </p:nvPicPr>
        <p:blipFill rotWithShape="1">
          <a:blip r:embed="rId35" cstate="print">
            <a:extLst>
              <a:ext uri="{28A0092B-C50C-407E-A947-70E740481C1C}"/>
            </a:extLst>
          </a:blip>
          <a:srcRect/>
          <a:stretch/>
        </p:blipFill>
        <p:spPr>
          <a:xfrm>
            <a:off x="4565406" y="1989378"/>
            <a:ext cx="1441860" cy="1440341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08" name="Рисунок 107"/>
          <p:cNvPicPr>
            <a:picLocks noChangeAspect="1"/>
          </p:cNvPicPr>
          <p:nvPr/>
        </p:nvPicPr>
        <p:blipFill rotWithShape="1">
          <a:blip r:embed="rId36" cstate="print">
            <a:extLst>
              <a:ext uri="{28A0092B-C50C-407E-A947-70E740481C1C}"/>
            </a:extLst>
          </a:blip>
          <a:srcRect l="-1394"/>
          <a:stretch/>
        </p:blipFill>
        <p:spPr>
          <a:xfrm>
            <a:off x="4565723" y="1983179"/>
            <a:ext cx="1441543" cy="1445501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09" name="Рисунок 108"/>
          <p:cNvPicPr>
            <a:picLocks noChangeAspect="1"/>
          </p:cNvPicPr>
          <p:nvPr/>
        </p:nvPicPr>
        <p:blipFill rotWithShape="1">
          <a:blip r:embed="rId37" cstate="print">
            <a:extLst>
              <a:ext uri="{28A0092B-C50C-407E-A947-70E740481C1C}"/>
            </a:extLst>
          </a:blip>
          <a:srcRect l="-255"/>
          <a:stretch/>
        </p:blipFill>
        <p:spPr>
          <a:xfrm>
            <a:off x="4564718" y="1984811"/>
            <a:ext cx="1442548" cy="1443869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10" name="Рисунок 109"/>
          <p:cNvPicPr>
            <a:picLocks noChangeAspect="1"/>
          </p:cNvPicPr>
          <p:nvPr/>
        </p:nvPicPr>
        <p:blipFill rotWithShape="1">
          <a:blip r:embed="rId38" cstate="print">
            <a:extLst>
              <a:ext uri="{28A0092B-C50C-407E-A947-70E740481C1C}"/>
            </a:extLst>
          </a:blip>
          <a:srcRect/>
          <a:stretch/>
        </p:blipFill>
        <p:spPr>
          <a:xfrm>
            <a:off x="4572480" y="3429000"/>
            <a:ext cx="1434786" cy="1439840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11" name="Picture 2"/>
          <p:cNvPicPr>
            <a:picLocks noChangeAspect="1" noChangeArrowheads="1"/>
          </p:cNvPicPr>
          <p:nvPr/>
        </p:nvPicPr>
        <p:blipFill rotWithShape="1">
          <a:blip r:embed="rId39" cstate="print">
            <a:extLst>
              <a:ext uri="{28A0092B-C50C-407E-A947-70E740481C1C}"/>
            </a:extLst>
          </a:blip>
          <a:srcRect/>
          <a:stretch/>
        </p:blipFill>
        <p:spPr bwMode="auto">
          <a:xfrm>
            <a:off x="4568945" y="3429000"/>
            <a:ext cx="1438321" cy="1440359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/>
            <a:ext uri="{AF507438-7753-43E0-B8FC-AC1667EBCBE1}"/>
          </a:extLst>
        </p:spPr>
      </p:pic>
      <p:pic>
        <p:nvPicPr>
          <p:cNvPr id="112" name="Рисунок 111"/>
          <p:cNvPicPr>
            <a:picLocks noChangeAspect="1"/>
          </p:cNvPicPr>
          <p:nvPr/>
        </p:nvPicPr>
        <p:blipFill rotWithShape="1">
          <a:blip r:embed="rId40" cstate="print">
            <a:extLst>
              <a:ext uri="{28A0092B-C50C-407E-A947-70E740481C1C}"/>
            </a:extLst>
          </a:blip>
          <a:srcRect l="-255"/>
          <a:stretch/>
        </p:blipFill>
        <p:spPr>
          <a:xfrm>
            <a:off x="4564718" y="3428680"/>
            <a:ext cx="1442548" cy="14400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13" name="Рисунок 112"/>
          <p:cNvPicPr>
            <a:picLocks noChangeAspect="1"/>
          </p:cNvPicPr>
          <p:nvPr/>
        </p:nvPicPr>
        <p:blipFill rotWithShape="1">
          <a:blip r:embed="rId41" cstate="print">
            <a:extLst>
              <a:ext uri="{28A0092B-C50C-407E-A947-70E740481C1C}"/>
            </a:extLst>
          </a:blip>
          <a:srcRect/>
          <a:stretch/>
        </p:blipFill>
        <p:spPr>
          <a:xfrm>
            <a:off x="4565405" y="3429718"/>
            <a:ext cx="1441861" cy="1439999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14" name="Рисунок 113"/>
          <p:cNvPicPr>
            <a:picLocks noChangeAspect="1"/>
          </p:cNvPicPr>
          <p:nvPr/>
        </p:nvPicPr>
        <p:blipFill rotWithShape="1">
          <a:blip r:embed="rId42" cstate="print">
            <a:extLst>
              <a:ext uri="{28A0092B-C50C-407E-A947-70E740481C1C}"/>
            </a:extLst>
          </a:blip>
          <a:srcRect l="-1394"/>
          <a:stretch/>
        </p:blipFill>
        <p:spPr>
          <a:xfrm>
            <a:off x="4565723" y="3429000"/>
            <a:ext cx="1441543" cy="1439839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15" name="Рисунок 114"/>
          <p:cNvPicPr>
            <a:picLocks noChangeAspect="1"/>
          </p:cNvPicPr>
          <p:nvPr/>
        </p:nvPicPr>
        <p:blipFill rotWithShape="1">
          <a:blip r:embed="rId43" cstate="print">
            <a:extLst>
              <a:ext uri="{28A0092B-C50C-407E-A947-70E740481C1C}"/>
            </a:extLst>
          </a:blip>
          <a:srcRect l="-1618"/>
          <a:stretch/>
        </p:blipFill>
        <p:spPr>
          <a:xfrm>
            <a:off x="4563546" y="3428680"/>
            <a:ext cx="1443720" cy="14400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16" name="Рисунок 115"/>
          <p:cNvPicPr>
            <a:picLocks noChangeAspect="1"/>
          </p:cNvPicPr>
          <p:nvPr/>
        </p:nvPicPr>
        <p:blipFill rotWithShape="1">
          <a:blip r:embed="rId44" cstate="print">
            <a:extLst>
              <a:ext uri="{28A0092B-C50C-407E-A947-70E740481C1C}"/>
            </a:extLst>
          </a:blip>
          <a:srcRect/>
          <a:stretch/>
        </p:blipFill>
        <p:spPr>
          <a:xfrm>
            <a:off x="5894280" y="3429000"/>
            <a:ext cx="1555593" cy="1439840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17" name="Рисунок 116"/>
          <p:cNvPicPr>
            <a:picLocks noChangeAspect="1"/>
          </p:cNvPicPr>
          <p:nvPr/>
        </p:nvPicPr>
        <p:blipFill rotWithShape="1">
          <a:blip r:embed="rId45" cstate="print">
            <a:extLst>
              <a:ext uri="{28A0092B-C50C-407E-A947-70E740481C1C}"/>
            </a:extLst>
          </a:blip>
          <a:srcRect/>
          <a:stretch/>
        </p:blipFill>
        <p:spPr>
          <a:xfrm>
            <a:off x="6011733" y="3429000"/>
            <a:ext cx="1438140" cy="143968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18" name="Рисунок 117"/>
          <p:cNvPicPr>
            <a:picLocks noChangeAspect="1"/>
          </p:cNvPicPr>
          <p:nvPr/>
        </p:nvPicPr>
        <p:blipFill rotWithShape="1">
          <a:blip r:embed="rId46" cstate="print">
            <a:extLst>
              <a:ext uri="{28A0092B-C50C-407E-A947-70E740481C1C}"/>
            </a:extLst>
          </a:blip>
          <a:srcRect/>
          <a:stretch/>
        </p:blipFill>
        <p:spPr>
          <a:xfrm>
            <a:off x="6011147" y="3429000"/>
            <a:ext cx="1438726" cy="143984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19" name="Рисунок 118"/>
          <p:cNvPicPr>
            <a:picLocks noChangeAspect="1"/>
          </p:cNvPicPr>
          <p:nvPr/>
        </p:nvPicPr>
        <p:blipFill rotWithShape="1">
          <a:blip r:embed="rId47" cstate="print">
            <a:extLst>
              <a:ext uri="{28A0092B-C50C-407E-A947-70E740481C1C}"/>
            </a:extLst>
          </a:blip>
          <a:srcRect/>
          <a:stretch/>
        </p:blipFill>
        <p:spPr>
          <a:xfrm>
            <a:off x="6010803" y="3429718"/>
            <a:ext cx="1439070" cy="1439999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20" name="Рисунок 119"/>
          <p:cNvPicPr>
            <a:picLocks noChangeAspect="1"/>
          </p:cNvPicPr>
          <p:nvPr/>
        </p:nvPicPr>
        <p:blipFill rotWithShape="1">
          <a:blip r:embed="rId48" cstate="print">
            <a:extLst>
              <a:ext uri="{28A0092B-C50C-407E-A947-70E740481C1C}"/>
            </a:extLst>
          </a:blip>
          <a:srcRect/>
          <a:stretch/>
        </p:blipFill>
        <p:spPr>
          <a:xfrm>
            <a:off x="6010644" y="3428680"/>
            <a:ext cx="1439229" cy="1440159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21" name="Picture 2"/>
          <p:cNvPicPr>
            <a:picLocks noChangeAspect="1" noChangeArrowheads="1"/>
          </p:cNvPicPr>
          <p:nvPr/>
        </p:nvPicPr>
        <p:blipFill rotWithShape="1">
          <a:blip r:embed="rId49" cstate="print">
            <a:extLst>
              <a:ext uri="{28A0092B-C50C-407E-A947-70E740481C1C}"/>
            </a:extLst>
          </a:blip>
          <a:srcRect/>
          <a:stretch/>
        </p:blipFill>
        <p:spPr bwMode="auto">
          <a:xfrm>
            <a:off x="6011189" y="3429198"/>
            <a:ext cx="1438684" cy="1440161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/>
            <a:ext uri="{AF507438-7753-43E0-B8FC-AC1667EBCBE1}"/>
          </a:extLst>
        </p:spPr>
      </p:pic>
      <p:pic>
        <p:nvPicPr>
          <p:cNvPr id="122" name="Рисунок 121"/>
          <p:cNvPicPr>
            <a:picLocks noChangeAspect="1"/>
          </p:cNvPicPr>
          <p:nvPr/>
        </p:nvPicPr>
        <p:blipFill rotWithShape="1">
          <a:blip r:embed="rId50" cstate="print">
            <a:extLst>
              <a:ext uri="{28A0092B-C50C-407E-A947-70E740481C1C}"/>
            </a:extLst>
          </a:blip>
          <a:srcRect/>
          <a:stretch/>
        </p:blipFill>
        <p:spPr>
          <a:xfrm>
            <a:off x="7454339" y="3428680"/>
            <a:ext cx="1438140" cy="14400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23" name="Picture 2"/>
          <p:cNvPicPr>
            <a:picLocks noChangeAspect="1" noChangeArrowheads="1"/>
          </p:cNvPicPr>
          <p:nvPr/>
        </p:nvPicPr>
        <p:blipFill rotWithShape="1">
          <a:blip r:embed="rId51" cstate="print">
            <a:extLst>
              <a:ext uri="{28A0092B-C50C-407E-A947-70E740481C1C}"/>
            </a:extLst>
          </a:blip>
          <a:srcRect/>
          <a:stretch/>
        </p:blipFill>
        <p:spPr bwMode="auto">
          <a:xfrm>
            <a:off x="7453433" y="3429000"/>
            <a:ext cx="1439046" cy="1440359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/>
            <a:ext uri="{AF507438-7753-43E0-B8FC-AC1667EBCBE1}"/>
          </a:extLst>
        </p:spPr>
      </p:pic>
      <p:pic>
        <p:nvPicPr>
          <p:cNvPr id="124" name="Рисунок 123"/>
          <p:cNvPicPr>
            <a:picLocks noChangeAspect="1"/>
          </p:cNvPicPr>
          <p:nvPr/>
        </p:nvPicPr>
        <p:blipFill rotWithShape="1">
          <a:blip r:embed="rId52" cstate="print">
            <a:extLst>
              <a:ext uri="{28A0092B-C50C-407E-A947-70E740481C1C}"/>
            </a:extLst>
          </a:blip>
          <a:srcRect r="-3"/>
          <a:stretch/>
        </p:blipFill>
        <p:spPr>
          <a:xfrm>
            <a:off x="7453753" y="3429000"/>
            <a:ext cx="1438726" cy="143984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25" name="Рисунок 124"/>
          <p:cNvPicPr>
            <a:picLocks noChangeAspect="1"/>
          </p:cNvPicPr>
          <p:nvPr/>
        </p:nvPicPr>
        <p:blipFill rotWithShape="1">
          <a:blip r:embed="rId53" cstate="print">
            <a:extLst>
              <a:ext uri="{28A0092B-C50C-407E-A947-70E740481C1C}"/>
            </a:extLst>
          </a:blip>
          <a:srcRect/>
          <a:stretch/>
        </p:blipFill>
        <p:spPr>
          <a:xfrm>
            <a:off x="7453407" y="3429718"/>
            <a:ext cx="1439072" cy="1439999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26" name="Рисунок 125"/>
          <p:cNvPicPr>
            <a:picLocks noChangeAspect="1"/>
          </p:cNvPicPr>
          <p:nvPr/>
        </p:nvPicPr>
        <p:blipFill rotWithShape="1">
          <a:blip r:embed="rId54" cstate="print">
            <a:extLst>
              <a:ext uri="{28A0092B-C50C-407E-A947-70E740481C1C}"/>
            </a:extLst>
          </a:blip>
          <a:srcRect/>
          <a:stretch/>
        </p:blipFill>
        <p:spPr>
          <a:xfrm>
            <a:off x="7453249" y="3428680"/>
            <a:ext cx="1439230" cy="1440159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27" name="Рисунок 126"/>
          <p:cNvPicPr>
            <a:picLocks noChangeAspect="1"/>
          </p:cNvPicPr>
          <p:nvPr/>
        </p:nvPicPr>
        <p:blipFill rotWithShape="1">
          <a:blip r:embed="rId55" cstate="print">
            <a:extLst>
              <a:ext uri="{28A0092B-C50C-407E-A947-70E740481C1C}"/>
            </a:extLst>
          </a:blip>
          <a:srcRect/>
          <a:stretch/>
        </p:blipFill>
        <p:spPr>
          <a:xfrm>
            <a:off x="7449872" y="3428680"/>
            <a:ext cx="1442607" cy="1440000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28" name="Рисунок 127"/>
          <p:cNvPicPr>
            <a:picLocks noChangeAspect="1"/>
          </p:cNvPicPr>
          <p:nvPr/>
        </p:nvPicPr>
        <p:blipFill rotWithShape="1">
          <a:blip r:embed="rId56" cstate="print">
            <a:extLst>
              <a:ext uri="{28A0092B-C50C-407E-A947-70E740481C1C}"/>
            </a:extLst>
          </a:blip>
          <a:srcRect/>
          <a:stretch/>
        </p:blipFill>
        <p:spPr>
          <a:xfrm>
            <a:off x="4572480" y="4868840"/>
            <a:ext cx="1434786" cy="1439840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29" name="Рисунок 128"/>
          <p:cNvPicPr>
            <a:picLocks noChangeAspect="1"/>
          </p:cNvPicPr>
          <p:nvPr/>
        </p:nvPicPr>
        <p:blipFill rotWithShape="1">
          <a:blip r:embed="rId57" cstate="print">
            <a:extLst>
              <a:ext uri="{28A0092B-C50C-407E-A947-70E740481C1C}"/>
            </a:extLst>
          </a:blip>
          <a:srcRect l="-1618"/>
          <a:stretch/>
        </p:blipFill>
        <p:spPr>
          <a:xfrm>
            <a:off x="4563546" y="4868680"/>
            <a:ext cx="1443720" cy="14400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30" name="Picture 2"/>
          <p:cNvPicPr>
            <a:picLocks noChangeAspect="1" noChangeArrowheads="1"/>
          </p:cNvPicPr>
          <p:nvPr/>
        </p:nvPicPr>
        <p:blipFill rotWithShape="1">
          <a:blip r:embed="rId58" cstate="print">
            <a:extLst>
              <a:ext uri="{28A0092B-C50C-407E-A947-70E740481C1C}"/>
            </a:extLst>
          </a:blip>
          <a:srcRect/>
          <a:stretch/>
        </p:blipFill>
        <p:spPr bwMode="auto">
          <a:xfrm>
            <a:off x="4568583" y="4869358"/>
            <a:ext cx="1438683" cy="1440359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/>
            <a:ext uri="{AF507438-7753-43E0-B8FC-AC1667EBCBE1}"/>
          </a:extLst>
        </p:spPr>
      </p:pic>
      <p:pic>
        <p:nvPicPr>
          <p:cNvPr id="131" name="Рисунок 130"/>
          <p:cNvPicPr>
            <a:picLocks noChangeAspect="1"/>
          </p:cNvPicPr>
          <p:nvPr/>
        </p:nvPicPr>
        <p:blipFill rotWithShape="1">
          <a:blip r:embed="rId59" cstate="print">
            <a:extLst>
              <a:ext uri="{28A0092B-C50C-407E-A947-70E740481C1C}"/>
            </a:extLst>
          </a:blip>
          <a:srcRect l="-255"/>
          <a:stretch/>
        </p:blipFill>
        <p:spPr>
          <a:xfrm>
            <a:off x="4564718" y="4868840"/>
            <a:ext cx="1442548" cy="143984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32" name="Рисунок 131"/>
          <p:cNvPicPr>
            <a:picLocks noChangeAspect="1"/>
          </p:cNvPicPr>
          <p:nvPr/>
        </p:nvPicPr>
        <p:blipFill rotWithShape="1">
          <a:blip r:embed="rId60" cstate="print">
            <a:extLst>
              <a:ext uri="{28A0092B-C50C-407E-A947-70E740481C1C}"/>
            </a:extLst>
          </a:blip>
          <a:srcRect l="-1394"/>
          <a:stretch/>
        </p:blipFill>
        <p:spPr>
          <a:xfrm>
            <a:off x="4565724" y="4868838"/>
            <a:ext cx="1441542" cy="1439841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33" name="Рисунок 132"/>
          <p:cNvPicPr>
            <a:picLocks noChangeAspect="1"/>
          </p:cNvPicPr>
          <p:nvPr/>
        </p:nvPicPr>
        <p:blipFill rotWithShape="1">
          <a:blip r:embed="rId61" cstate="print">
            <a:extLst>
              <a:ext uri="{28A0092B-C50C-407E-A947-70E740481C1C}"/>
            </a:extLst>
          </a:blip>
          <a:srcRect/>
          <a:stretch/>
        </p:blipFill>
        <p:spPr>
          <a:xfrm>
            <a:off x="4565406" y="4869716"/>
            <a:ext cx="1441860" cy="1440001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34" name="Рисунок 133"/>
          <p:cNvPicPr>
            <a:picLocks noChangeAspect="1"/>
          </p:cNvPicPr>
          <p:nvPr/>
        </p:nvPicPr>
        <p:blipFill rotWithShape="1">
          <a:blip r:embed="rId62" cstate="print">
            <a:extLst>
              <a:ext uri="{28A0092B-C50C-407E-A947-70E740481C1C}"/>
            </a:extLst>
          </a:blip>
          <a:srcRect/>
          <a:stretch/>
        </p:blipFill>
        <p:spPr>
          <a:xfrm>
            <a:off x="6007266" y="4868840"/>
            <a:ext cx="1442606" cy="1439840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35" name="Рисунок 134"/>
          <p:cNvPicPr>
            <a:picLocks noChangeAspect="1"/>
          </p:cNvPicPr>
          <p:nvPr/>
        </p:nvPicPr>
        <p:blipFill rotWithShape="1">
          <a:blip r:embed="rId63" cstate="print">
            <a:extLst>
              <a:ext uri="{28A0092B-C50C-407E-A947-70E740481C1C}"/>
            </a:extLst>
          </a:blip>
          <a:srcRect/>
          <a:stretch/>
        </p:blipFill>
        <p:spPr>
          <a:xfrm>
            <a:off x="6011732" y="4868680"/>
            <a:ext cx="1438140" cy="14400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36" name="Picture 2"/>
          <p:cNvPicPr>
            <a:picLocks noChangeAspect="1" noChangeArrowheads="1"/>
          </p:cNvPicPr>
          <p:nvPr/>
        </p:nvPicPr>
        <p:blipFill rotWithShape="1">
          <a:blip r:embed="rId64" cstate="print">
            <a:extLst>
              <a:ext uri="{28A0092B-C50C-407E-A947-70E740481C1C}"/>
            </a:extLst>
          </a:blip>
          <a:srcRect/>
          <a:stretch/>
        </p:blipFill>
        <p:spPr bwMode="auto">
          <a:xfrm>
            <a:off x="6010826" y="4869358"/>
            <a:ext cx="1439046" cy="1440359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/>
            <a:ext uri="{AF507438-7753-43E0-B8FC-AC1667EBCBE1}"/>
          </a:extLst>
        </p:spPr>
      </p:pic>
      <p:pic>
        <p:nvPicPr>
          <p:cNvPr id="137" name="Рисунок 136"/>
          <p:cNvPicPr>
            <a:picLocks noChangeAspect="1"/>
          </p:cNvPicPr>
          <p:nvPr/>
        </p:nvPicPr>
        <p:blipFill rotWithShape="1">
          <a:blip r:embed="rId65" cstate="print">
            <a:extLst>
              <a:ext uri="{28A0092B-C50C-407E-A947-70E740481C1C}"/>
            </a:extLst>
          </a:blip>
          <a:srcRect b="-4"/>
          <a:stretch/>
        </p:blipFill>
        <p:spPr>
          <a:xfrm>
            <a:off x="6011146" y="4868680"/>
            <a:ext cx="1438726" cy="14400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38" name="Рисунок 137"/>
          <p:cNvPicPr>
            <a:picLocks noChangeAspect="1"/>
          </p:cNvPicPr>
          <p:nvPr/>
        </p:nvPicPr>
        <p:blipFill rotWithShape="1">
          <a:blip r:embed="rId66" cstate="print">
            <a:extLst>
              <a:ext uri="{28A0092B-C50C-407E-A947-70E740481C1C}"/>
            </a:extLst>
          </a:blip>
          <a:srcRect/>
          <a:stretch/>
        </p:blipFill>
        <p:spPr>
          <a:xfrm>
            <a:off x="6010805" y="4869717"/>
            <a:ext cx="1439067" cy="14400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39" name="Рисунок 138"/>
          <p:cNvPicPr>
            <a:picLocks noChangeAspect="1"/>
          </p:cNvPicPr>
          <p:nvPr/>
        </p:nvPicPr>
        <p:blipFill rotWithShape="1">
          <a:blip r:embed="rId67" cstate="print">
            <a:extLst>
              <a:ext uri="{28A0092B-C50C-407E-A947-70E740481C1C}"/>
            </a:extLst>
          </a:blip>
          <a:srcRect/>
          <a:stretch/>
        </p:blipFill>
        <p:spPr>
          <a:xfrm>
            <a:off x="6010644" y="4868838"/>
            <a:ext cx="1439228" cy="1439841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40" name="Рисунок 139"/>
          <p:cNvPicPr>
            <a:picLocks noChangeAspect="1"/>
          </p:cNvPicPr>
          <p:nvPr/>
        </p:nvPicPr>
        <p:blipFill rotWithShape="1">
          <a:blip r:embed="rId68" cstate="print">
            <a:extLst>
              <a:ext uri="{28A0092B-C50C-407E-A947-70E740481C1C}"/>
            </a:extLst>
          </a:blip>
          <a:srcRect/>
          <a:stretch/>
        </p:blipFill>
        <p:spPr>
          <a:xfrm>
            <a:off x="7449872" y="4868840"/>
            <a:ext cx="1442607" cy="1439840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41" name="Picture 2"/>
          <p:cNvPicPr>
            <a:picLocks noChangeAspect="1" noChangeArrowheads="1"/>
          </p:cNvPicPr>
          <p:nvPr/>
        </p:nvPicPr>
        <p:blipFill rotWithShape="1">
          <a:blip r:embed="rId69" cstate="print">
            <a:extLst>
              <a:ext uri="{28A0092B-C50C-407E-A947-70E740481C1C}"/>
            </a:extLst>
          </a:blip>
          <a:srcRect/>
          <a:stretch/>
        </p:blipFill>
        <p:spPr bwMode="auto">
          <a:xfrm>
            <a:off x="7453433" y="4869358"/>
            <a:ext cx="1439046" cy="1440359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/>
            <a:ext uri="{AF507438-7753-43E0-B8FC-AC1667EBCBE1}"/>
          </a:extLst>
        </p:spPr>
      </p:pic>
      <p:pic>
        <p:nvPicPr>
          <p:cNvPr id="142" name="Рисунок 141"/>
          <p:cNvPicPr>
            <a:picLocks noChangeAspect="1"/>
          </p:cNvPicPr>
          <p:nvPr/>
        </p:nvPicPr>
        <p:blipFill rotWithShape="1">
          <a:blip r:embed="rId70" cstate="print">
            <a:extLst>
              <a:ext uri="{28A0092B-C50C-407E-A947-70E740481C1C}"/>
            </a:extLst>
          </a:blip>
          <a:srcRect r="-3"/>
          <a:stretch/>
        </p:blipFill>
        <p:spPr>
          <a:xfrm>
            <a:off x="7453753" y="4868840"/>
            <a:ext cx="1438726" cy="143984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43" name="Рисунок 142"/>
          <p:cNvPicPr>
            <a:picLocks noChangeAspect="1"/>
          </p:cNvPicPr>
          <p:nvPr/>
        </p:nvPicPr>
        <p:blipFill rotWithShape="1">
          <a:blip r:embed="rId71" cstate="print">
            <a:extLst>
              <a:ext uri="{28A0092B-C50C-407E-A947-70E740481C1C}"/>
            </a:extLst>
          </a:blip>
          <a:srcRect/>
          <a:stretch/>
        </p:blipFill>
        <p:spPr>
          <a:xfrm>
            <a:off x="7453409" y="4869716"/>
            <a:ext cx="1439070" cy="1440001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44" name="Рисунок 143"/>
          <p:cNvPicPr>
            <a:picLocks noChangeAspect="1"/>
          </p:cNvPicPr>
          <p:nvPr/>
        </p:nvPicPr>
        <p:blipFill rotWithShape="1">
          <a:blip r:embed="rId72" cstate="print">
            <a:extLst>
              <a:ext uri="{28A0092B-C50C-407E-A947-70E740481C1C}"/>
            </a:extLst>
          </a:blip>
          <a:srcRect/>
          <a:stretch/>
        </p:blipFill>
        <p:spPr>
          <a:xfrm>
            <a:off x="7453249" y="4868838"/>
            <a:ext cx="1439230" cy="1439841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45" name="Рисунок 144"/>
          <p:cNvPicPr>
            <a:picLocks noChangeAspect="1"/>
          </p:cNvPicPr>
          <p:nvPr/>
        </p:nvPicPr>
        <p:blipFill rotWithShape="1">
          <a:blip r:embed="rId73" cstate="print">
            <a:extLst>
              <a:ext uri="{28A0092B-C50C-407E-A947-70E740481C1C}"/>
            </a:extLst>
          </a:blip>
          <a:srcRect/>
          <a:stretch/>
        </p:blipFill>
        <p:spPr>
          <a:xfrm>
            <a:off x="7454339" y="4868680"/>
            <a:ext cx="1438140" cy="14400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grpSp>
        <p:nvGrpSpPr>
          <p:cNvPr id="16457" name="Группа 155"/>
          <p:cNvGrpSpPr>
            <a:grpSpLocks/>
          </p:cNvGrpSpPr>
          <p:nvPr/>
        </p:nvGrpSpPr>
        <p:grpSpPr bwMode="auto">
          <a:xfrm>
            <a:off x="4559300" y="549275"/>
            <a:ext cx="4333875" cy="5761038"/>
            <a:chOff x="1686214" y="548680"/>
            <a:chExt cx="4334514" cy="5760640"/>
          </a:xfrm>
        </p:grpSpPr>
        <p:cxnSp>
          <p:nvCxnSpPr>
            <p:cNvPr id="157" name="Прямая соединительная линия 156"/>
            <p:cNvCxnSpPr/>
            <p:nvPr/>
          </p:nvCxnSpPr>
          <p:spPr>
            <a:xfrm>
              <a:off x="1686214" y="1975744"/>
              <a:ext cx="4320225" cy="0"/>
            </a:xfrm>
            <a:prstGeom prst="line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58" name="Прямая соединительная линия 157"/>
            <p:cNvCxnSpPr/>
            <p:nvPr/>
          </p:nvCxnSpPr>
          <p:spPr>
            <a:xfrm rot="5400000">
              <a:off x="250732" y="3429000"/>
              <a:ext cx="5760640" cy="0"/>
            </a:xfrm>
            <a:prstGeom prst="line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59" name="Прямая соединительная линия 158"/>
            <p:cNvCxnSpPr/>
            <p:nvPr/>
          </p:nvCxnSpPr>
          <p:spPr>
            <a:xfrm>
              <a:off x="1686214" y="3429794"/>
              <a:ext cx="4320225" cy="0"/>
            </a:xfrm>
            <a:prstGeom prst="line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60" name="Прямая соединительная линия 159"/>
            <p:cNvCxnSpPr/>
            <p:nvPr/>
          </p:nvCxnSpPr>
          <p:spPr>
            <a:xfrm>
              <a:off x="1686214" y="4869556"/>
              <a:ext cx="4320225" cy="0"/>
            </a:xfrm>
            <a:prstGeom prst="line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61" name="Прямая соединительная линия 160"/>
            <p:cNvCxnSpPr/>
            <p:nvPr/>
          </p:nvCxnSpPr>
          <p:spPr>
            <a:xfrm rot="5400000">
              <a:off x="1692395" y="3429000"/>
              <a:ext cx="5760640" cy="0"/>
            </a:xfrm>
            <a:prstGeom prst="line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62" name="Прямая соединительная линия 161"/>
            <p:cNvCxnSpPr/>
            <p:nvPr/>
          </p:nvCxnSpPr>
          <p:spPr>
            <a:xfrm rot="5400000">
              <a:off x="3132470" y="3429000"/>
              <a:ext cx="5760640" cy="0"/>
            </a:xfrm>
            <a:prstGeom prst="line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63" name="Прямая соединительная линия 162"/>
            <p:cNvCxnSpPr/>
            <p:nvPr/>
          </p:nvCxnSpPr>
          <p:spPr>
            <a:xfrm rot="5400000">
              <a:off x="-1194106" y="3429000"/>
              <a:ext cx="5760640" cy="0"/>
            </a:xfrm>
            <a:prstGeom prst="line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64" name="Прямая соединительная линия 163"/>
            <p:cNvCxnSpPr/>
            <p:nvPr/>
          </p:nvCxnSpPr>
          <p:spPr>
            <a:xfrm>
              <a:off x="1700504" y="562967"/>
              <a:ext cx="4320224" cy="0"/>
            </a:xfrm>
            <a:prstGeom prst="line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65" name="Прямая соединительная линия 164"/>
            <p:cNvCxnSpPr/>
            <p:nvPr/>
          </p:nvCxnSpPr>
          <p:spPr>
            <a:xfrm>
              <a:off x="1686214" y="6295033"/>
              <a:ext cx="4320225" cy="0"/>
            </a:xfrm>
            <a:prstGeom prst="line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pic>
        <p:nvPicPr>
          <p:cNvPr id="16458" name="Рисунок 1"/>
          <p:cNvPicPr>
            <a:picLocks noChangeAspect="1"/>
          </p:cNvPicPr>
          <p:nvPr/>
        </p:nvPicPr>
        <p:blipFill>
          <a:blip r:embed="rId74"/>
          <a:srcRect/>
          <a:stretch>
            <a:fillRect/>
          </a:stretch>
        </p:blipFill>
        <p:spPr bwMode="auto">
          <a:xfrm>
            <a:off x="539750" y="549275"/>
            <a:ext cx="3236913" cy="431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7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7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7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7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7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6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287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8" fill="hold">
                      <p:stCondLst>
                        <p:cond delay="0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1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302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3" fill="hold">
                      <p:stCondLst>
                        <p:cond delay="0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17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6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317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8" fill="hold">
                      <p:stCondLst>
                        <p:cond delay="0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17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1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332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3" fill="hold">
                      <p:stCondLst>
                        <p:cond delay="0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1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6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347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8" fill="hold">
                      <p:stCondLst>
                        <p:cond delay="0"/>
                      </p:stCondLst>
                      <p:childTnLst>
                        <p:par>
                          <p:cTn id="349" fill="hold">
                            <p:stCondLst>
                              <p:cond delay="0"/>
                            </p:stCondLst>
                            <p:childTnLst>
                              <p:par>
                                <p:cTn id="350" presetID="1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1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362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3" fill="hold">
                      <p:stCondLst>
                        <p:cond delay="0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17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6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377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8" fill="hold">
                      <p:stCondLst>
                        <p:cond delay="0"/>
                      </p:stCondLst>
                      <p:childTnLst>
                        <p:par>
                          <p:cTn id="379" fill="hold">
                            <p:stCondLst>
                              <p:cond delay="0"/>
                            </p:stCondLst>
                            <p:childTnLst>
                              <p:par>
                                <p:cTn id="380" presetID="1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1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6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39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3" fill="hold">
                      <p:stCondLst>
                        <p:cond delay="0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407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8" fill="hold">
                      <p:stCondLst>
                        <p:cond delay="0"/>
                      </p:stCondLst>
                      <p:childTnLst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presetID="1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1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2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3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4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6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422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3" fill="hold">
                      <p:stCondLst>
                        <p:cond delay="0"/>
                      </p:stCondLst>
                      <p:childTnLst>
                        <p:par>
                          <p:cTn id="424" fill="hold">
                            <p:stCondLst>
                              <p:cond delay="0"/>
                            </p:stCondLst>
                            <p:childTnLst>
                              <p:par>
                                <p:cTn id="425" presetID="17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6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9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437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8" fill="hold">
                      <p:stCondLst>
                        <p:cond delay="0"/>
                      </p:stCondLst>
                      <p:childTnLst>
                        <p:par>
                          <p:cTn id="439" fill="hold">
                            <p:stCondLst>
                              <p:cond delay="0"/>
                            </p:stCondLst>
                            <p:childTnLst>
                              <p:par>
                                <p:cTn id="440" presetID="17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1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3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4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6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452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3" fill="hold">
                      <p:stCondLst>
                        <p:cond delay="0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1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9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467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8" fill="hold">
                      <p:stCondLst>
                        <p:cond delay="0"/>
                      </p:stCondLst>
                      <p:childTnLst>
                        <p:par>
                          <p:cTn id="469" fill="hold">
                            <p:stCondLst>
                              <p:cond delay="0"/>
                            </p:stCondLst>
                            <p:childTnLst>
                              <p:par>
                                <p:cTn id="470" presetID="17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1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2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3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4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6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482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3" fill="hold">
                      <p:stCondLst>
                        <p:cond delay="0"/>
                      </p:stCondLst>
                      <p:childTnLst>
                        <p:par>
                          <p:cTn id="484" fill="hold">
                            <p:stCondLst>
                              <p:cond delay="0"/>
                            </p:stCondLst>
                            <p:childTnLst>
                              <p:par>
                                <p:cTn id="48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6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9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497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8" fill="hold">
                      <p:stCondLst>
                        <p:cond delay="0"/>
                      </p:stCondLst>
                      <p:childTnLst>
                        <p:par>
                          <p:cTn id="499" fill="hold">
                            <p:stCondLst>
                              <p:cond delay="0"/>
                            </p:stCondLst>
                            <p:childTnLst>
                              <p:par>
                                <p:cTn id="500" presetID="17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1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2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3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4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6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512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3" fill="hold">
                      <p:stCondLst>
                        <p:cond delay="0"/>
                      </p:stCondLst>
                      <p:childTnLst>
                        <p:par>
                          <p:cTn id="514" fill="hold">
                            <p:stCondLst>
                              <p:cond delay="0"/>
                            </p:stCondLst>
                            <p:childTnLst>
                              <p:par>
                                <p:cTn id="515" presetID="17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6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7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8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9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1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527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8" fill="hold">
                      <p:stCondLst>
                        <p:cond delay="0"/>
                      </p:stCondLst>
                      <p:childTnLst>
                        <p:par>
                          <p:cTn id="529" fill="hold">
                            <p:stCondLst>
                              <p:cond delay="0"/>
                            </p:stCondLst>
                            <p:childTnLst>
                              <p:par>
                                <p:cTn id="530" presetID="1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1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2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3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4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6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9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0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1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542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3" fill="hold">
                      <p:stCondLst>
                        <p:cond delay="0"/>
                      </p:stCondLst>
                      <p:childTnLst>
                        <p:par>
                          <p:cTn id="544" fill="hold">
                            <p:stCondLst>
                              <p:cond delay="0"/>
                            </p:stCondLst>
                            <p:childTnLst>
                              <p:par>
                                <p:cTn id="54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6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7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8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9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1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3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4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5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6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557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8" fill="hold">
                      <p:stCondLst>
                        <p:cond delay="0"/>
                      </p:stCondLst>
                      <p:childTnLst>
                        <p:par>
                          <p:cTn id="559" fill="hold">
                            <p:stCondLst>
                              <p:cond delay="0"/>
                            </p:stCondLst>
                            <p:childTnLst>
                              <p:par>
                                <p:cTn id="560" presetID="17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1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3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4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6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0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1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572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3" fill="hold">
                      <p:stCondLst>
                        <p:cond delay="0"/>
                      </p:stCondLst>
                      <p:childTnLst>
                        <p:par>
                          <p:cTn id="574" fill="hold">
                            <p:stCondLst>
                              <p:cond delay="0"/>
                            </p:stCondLst>
                            <p:childTnLst>
                              <p:par>
                                <p:cTn id="575" presetID="1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6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7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8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9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1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5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6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587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8" fill="hold">
                      <p:stCondLst>
                        <p:cond delay="0"/>
                      </p:stCondLst>
                      <p:childTnLst>
                        <p:par>
                          <p:cTn id="589" fill="hold">
                            <p:stCondLst>
                              <p:cond delay="0"/>
                            </p:stCondLst>
                            <p:childTnLst>
                              <p:par>
                                <p:cTn id="590" presetID="17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1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2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3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4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6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9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0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1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602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3" fill="hold">
                      <p:stCondLst>
                        <p:cond delay="0"/>
                      </p:stCondLst>
                      <p:childTnLst>
                        <p:par>
                          <p:cTn id="604" fill="hold">
                            <p:stCondLst>
                              <p:cond delay="0"/>
                            </p:stCondLst>
                            <p:childTnLst>
                              <p:par>
                                <p:cTn id="60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6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7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8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9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1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4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5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6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617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8" fill="hold">
                      <p:stCondLst>
                        <p:cond delay="0"/>
                      </p:stCondLst>
                      <p:childTnLst>
                        <p:par>
                          <p:cTn id="619" fill="hold">
                            <p:stCondLst>
                              <p:cond delay="0"/>
                            </p:stCondLst>
                            <p:childTnLst>
                              <p:par>
                                <p:cTn id="620" presetID="17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1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2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3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4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6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9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0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1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632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3" fill="hold">
                      <p:stCondLst>
                        <p:cond delay="0"/>
                      </p:stCondLst>
                      <p:childTnLst>
                        <p:par>
                          <p:cTn id="634" fill="hold">
                            <p:stCondLst>
                              <p:cond delay="0"/>
                            </p:stCondLst>
                            <p:childTnLst>
                              <p:par>
                                <p:cTn id="635" presetID="1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6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7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8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9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1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3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4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5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6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647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8" fill="hold">
                      <p:stCondLst>
                        <p:cond delay="0"/>
                      </p:stCondLst>
                      <p:childTnLst>
                        <p:par>
                          <p:cTn id="649" fill="hold">
                            <p:stCondLst>
                              <p:cond delay="0"/>
                            </p:stCondLst>
                            <p:childTnLst>
                              <p:par>
                                <p:cTn id="650" presetID="17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1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2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3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4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6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9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0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1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662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3" fill="hold">
                      <p:stCondLst>
                        <p:cond delay="0"/>
                      </p:stCondLst>
                      <p:childTnLst>
                        <p:par>
                          <p:cTn id="664" fill="hold">
                            <p:stCondLst>
                              <p:cond delay="0"/>
                            </p:stCondLst>
                            <p:childTnLst>
                              <p:par>
                                <p:cTn id="66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6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7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8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9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1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3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4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5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6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677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8" fill="hold">
                      <p:stCondLst>
                        <p:cond delay="0"/>
                      </p:stCondLst>
                      <p:childTnLst>
                        <p:par>
                          <p:cTn id="679" fill="hold">
                            <p:stCondLst>
                              <p:cond delay="0"/>
                            </p:stCondLst>
                            <p:childTnLst>
                              <p:par>
                                <p:cTn id="680" presetID="1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1"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2"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3"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4"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6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9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0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1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692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3" fill="hold">
                      <p:stCondLst>
                        <p:cond delay="0"/>
                      </p:stCondLst>
                      <p:childTnLst>
                        <p:par>
                          <p:cTn id="694" fill="hold">
                            <p:stCondLst>
                              <p:cond delay="0"/>
                            </p:stCondLst>
                            <p:childTnLst>
                              <p:par>
                                <p:cTn id="69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6"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7"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8"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9"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1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3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4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5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6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707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8" fill="hold">
                      <p:stCondLst>
                        <p:cond delay="0"/>
                      </p:stCondLst>
                      <p:childTnLst>
                        <p:par>
                          <p:cTn id="709" fill="hold">
                            <p:stCondLst>
                              <p:cond delay="0"/>
                            </p:stCondLst>
                            <p:childTnLst>
                              <p:par>
                                <p:cTn id="710" presetID="1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1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2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3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4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6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8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9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0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1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722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3" fill="hold">
                      <p:stCondLst>
                        <p:cond delay="0"/>
                      </p:stCondLst>
                      <p:childTnLst>
                        <p:par>
                          <p:cTn id="724" fill="hold">
                            <p:stCondLst>
                              <p:cond delay="0"/>
                            </p:stCondLst>
                            <p:childTnLst>
                              <p:par>
                                <p:cTn id="725" presetID="17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6"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7"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8"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9"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1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3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4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5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6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737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8" fill="hold">
                      <p:stCondLst>
                        <p:cond delay="0"/>
                      </p:stCondLst>
                      <p:childTnLst>
                        <p:par>
                          <p:cTn id="739" fill="hold">
                            <p:stCondLst>
                              <p:cond delay="0"/>
                            </p:stCondLst>
                            <p:childTnLst>
                              <p:par>
                                <p:cTn id="740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1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2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3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4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6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8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9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0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1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752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3" fill="hold">
                      <p:stCondLst>
                        <p:cond delay="0"/>
                      </p:stCondLst>
                      <p:childTnLst>
                        <p:par>
                          <p:cTn id="754" fill="hold">
                            <p:stCondLst>
                              <p:cond delay="0"/>
                            </p:stCondLst>
                            <p:childTnLst>
                              <p:par>
                                <p:cTn id="755" presetID="1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6" dur="5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7" dur="5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8" dur="5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9" dur="5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1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3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4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5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767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8" fill="hold">
                      <p:stCondLst>
                        <p:cond delay="0"/>
                      </p:stCondLst>
                      <p:childTnLst>
                        <p:par>
                          <p:cTn id="769" fill="hold">
                            <p:stCondLst>
                              <p:cond delay="0"/>
                            </p:stCondLst>
                            <p:childTnLst>
                              <p:par>
                                <p:cTn id="770" presetID="17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1" dur="5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2" dur="5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3" dur="5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4" dur="5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6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9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0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1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782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3" fill="hold">
                      <p:stCondLst>
                        <p:cond delay="0"/>
                      </p:stCondLst>
                      <p:childTnLst>
                        <p:par>
                          <p:cTn id="784" fill="hold">
                            <p:stCondLst>
                              <p:cond delay="0"/>
                            </p:stCondLst>
                            <p:childTnLst>
                              <p:par>
                                <p:cTn id="78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6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7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8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9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1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3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4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5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6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797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8" fill="hold">
                      <p:stCondLst>
                        <p:cond delay="0"/>
                      </p:stCondLst>
                      <p:childTnLst>
                        <p:par>
                          <p:cTn id="799" fill="hold">
                            <p:stCondLst>
                              <p:cond delay="0"/>
                            </p:stCondLst>
                            <p:childTnLst>
                              <p:par>
                                <p:cTn id="800" presetID="17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1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2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3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4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6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8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9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0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1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seq concurrent="1" nextAc="seek">
              <p:cTn id="812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3" fill="hold">
                      <p:stCondLst>
                        <p:cond delay="0"/>
                      </p:stCondLst>
                      <p:childTnLst>
                        <p:par>
                          <p:cTn id="814" fill="hold">
                            <p:stCondLst>
                              <p:cond delay="0"/>
                            </p:stCondLst>
                            <p:childTnLst>
                              <p:par>
                                <p:cTn id="815" presetID="1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6"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7"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8"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9"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1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3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4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5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6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827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8" fill="hold">
                      <p:stCondLst>
                        <p:cond delay="0"/>
                      </p:stCondLst>
                      <p:childTnLst>
                        <p:par>
                          <p:cTn id="829" fill="hold">
                            <p:stCondLst>
                              <p:cond delay="0"/>
                            </p:stCondLst>
                            <p:childTnLst>
                              <p:par>
                                <p:cTn id="830" presetID="17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1" dur="5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2" dur="5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3" dur="5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4" dur="5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6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8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9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0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1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842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3" fill="hold">
                      <p:stCondLst>
                        <p:cond delay="0"/>
                      </p:stCondLst>
                      <p:childTnLst>
                        <p:par>
                          <p:cTn id="844" fill="hold">
                            <p:stCondLst>
                              <p:cond delay="0"/>
                            </p:stCondLst>
                            <p:childTnLst>
                              <p:par>
                                <p:cTn id="84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6"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7"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8"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9"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1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3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4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5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6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857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8" fill="hold">
                      <p:stCondLst>
                        <p:cond delay="0"/>
                      </p:stCondLst>
                      <p:childTnLst>
                        <p:par>
                          <p:cTn id="859" fill="hold">
                            <p:stCondLst>
                              <p:cond delay="0"/>
                            </p:stCondLst>
                            <p:childTnLst>
                              <p:par>
                                <p:cTn id="860" presetID="17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1"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2"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3"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4"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6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8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9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0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1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872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3" fill="hold">
                      <p:stCondLst>
                        <p:cond delay="0"/>
                      </p:stCondLst>
                      <p:childTnLst>
                        <p:par>
                          <p:cTn id="874" fill="hold">
                            <p:stCondLst>
                              <p:cond delay="0"/>
                            </p:stCondLst>
                            <p:childTnLst>
                              <p:par>
                                <p:cTn id="875" presetID="1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6"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7"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8"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9"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1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3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4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5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6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  <p:seq concurrent="1" nextAc="seek">
              <p:cTn id="887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8" fill="hold">
                      <p:stCondLst>
                        <p:cond delay="0"/>
                      </p:stCondLst>
                      <p:childTnLst>
                        <p:par>
                          <p:cTn id="889" fill="hold">
                            <p:stCondLst>
                              <p:cond delay="0"/>
                            </p:stCondLst>
                            <p:childTnLst>
                              <p:par>
                                <p:cTn id="890" presetID="17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1"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2"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3"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4"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6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8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9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0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1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  <p:seq concurrent="1" nextAc="seek">
              <p:cTn id="902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3" fill="hold">
                      <p:stCondLst>
                        <p:cond delay="0"/>
                      </p:stCondLst>
                      <p:childTnLst>
                        <p:par>
                          <p:cTn id="904" fill="hold">
                            <p:stCondLst>
                              <p:cond delay="0"/>
                            </p:stCondLst>
                            <p:childTnLst>
                              <p:par>
                                <p:cTn id="905" presetID="17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6"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7"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8"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9"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1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3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4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5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6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917" restart="whenNotActive" fill="hold" evtFilter="cancelBubble" nodeType="interactiveSeq">
                <p:stCondLst>
                  <p:cond evt="onClick" delay="0">
                    <p:tgtEl>
                      <p:spTgt spid="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8" fill="hold">
                      <p:stCondLst>
                        <p:cond delay="0"/>
                      </p:stCondLst>
                      <p:childTnLst>
                        <p:par>
                          <p:cTn id="919" fill="hold">
                            <p:stCondLst>
                              <p:cond delay="0"/>
                            </p:stCondLst>
                            <p:childTnLst>
                              <p:par>
                                <p:cTn id="920" presetID="1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1"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2"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3"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4"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6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8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9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0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1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"/>
                  </p:tgtEl>
                </p:cond>
              </p:nextCondLst>
            </p:seq>
            <p:seq concurrent="1" nextAc="seek">
              <p:cTn id="932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3" fill="hold">
                      <p:stCondLst>
                        <p:cond delay="0"/>
                      </p:stCondLst>
                      <p:childTnLst>
                        <p:par>
                          <p:cTn id="934" fill="hold">
                            <p:stCondLst>
                              <p:cond delay="0"/>
                            </p:stCondLst>
                            <p:childTnLst>
                              <p:par>
                                <p:cTn id="93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6"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7"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8"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9"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1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3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4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5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6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  <p:seq concurrent="1" nextAc="seek">
              <p:cTn id="947" restart="whenNotActive" fill="hold" evtFilter="cancelBubble" nodeType="interactiveSeq">
                <p:stCondLst>
                  <p:cond evt="onClick" delay="0">
                    <p:tgtEl>
                      <p:spTgt spid="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8" fill="hold">
                      <p:stCondLst>
                        <p:cond delay="0"/>
                      </p:stCondLst>
                      <p:childTnLst>
                        <p:par>
                          <p:cTn id="949" fill="hold">
                            <p:stCondLst>
                              <p:cond delay="0"/>
                            </p:stCondLst>
                            <p:childTnLst>
                              <p:par>
                                <p:cTn id="950" presetID="17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1"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2"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3"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4"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6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8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9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0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1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"/>
                  </p:tgtEl>
                </p:cond>
              </p:nextCondLst>
            </p:seq>
            <p:seq concurrent="1" nextAc="seek">
              <p:cTn id="962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3" fill="hold">
                      <p:stCondLst>
                        <p:cond delay="0"/>
                      </p:stCondLst>
                      <p:childTnLst>
                        <p:par>
                          <p:cTn id="964" fill="hold">
                            <p:stCondLst>
                              <p:cond delay="0"/>
                            </p:stCondLst>
                            <p:childTnLst>
                              <p:par>
                                <p:cTn id="965" presetID="1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6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7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8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9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1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3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4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5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6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977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8" fill="hold">
                      <p:stCondLst>
                        <p:cond delay="0"/>
                      </p:stCondLst>
                      <p:childTnLst>
                        <p:par>
                          <p:cTn id="979" fill="hold">
                            <p:stCondLst>
                              <p:cond delay="0"/>
                            </p:stCondLst>
                            <p:childTnLst>
                              <p:par>
                                <p:cTn id="980" presetID="17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1"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2"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3"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4"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6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8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9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0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1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992" restart="whenNotActive" fill="hold" evtFilter="cancelBubble" nodeType="interactiveSeq">
                <p:stCondLst>
                  <p:cond evt="onClick" delay="0">
                    <p:tgtEl>
                      <p:spTgt spid="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3" fill="hold">
                      <p:stCondLst>
                        <p:cond delay="0"/>
                      </p:stCondLst>
                      <p:childTnLst>
                        <p:par>
                          <p:cTn id="994" fill="hold">
                            <p:stCondLst>
                              <p:cond delay="0"/>
                            </p:stCondLst>
                            <p:childTnLst>
                              <p:par>
                                <p:cTn id="995" presetID="17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6"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7"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8"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9"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1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3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4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5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6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"/>
                  </p:tgtEl>
                </p:cond>
              </p:nextCondLst>
            </p:seq>
            <p:seq concurrent="1" nextAc="seek">
              <p:cTn id="1007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8" fill="hold">
                      <p:stCondLst>
                        <p:cond delay="0"/>
                      </p:stCondLst>
                      <p:childTnLst>
                        <p:par>
                          <p:cTn id="1009" fill="hold">
                            <p:stCondLst>
                              <p:cond delay="0"/>
                            </p:stCondLst>
                            <p:childTnLst>
                              <p:par>
                                <p:cTn id="1010" presetID="17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1"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2"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3"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4"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6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8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9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0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1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1022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3" fill="hold">
                      <p:stCondLst>
                        <p:cond delay="0"/>
                      </p:stCondLst>
                      <p:childTnLst>
                        <p:par>
                          <p:cTn id="1024" fill="hold">
                            <p:stCondLst>
                              <p:cond delay="0"/>
                            </p:stCondLst>
                            <p:childTnLst>
                              <p:par>
                                <p:cTn id="1025" presetID="1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6"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7"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8"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9"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1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3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4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5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6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1037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8" fill="hold">
                      <p:stCondLst>
                        <p:cond delay="0"/>
                      </p:stCondLst>
                      <p:childTnLst>
                        <p:par>
                          <p:cTn id="1039" fill="hold">
                            <p:stCondLst>
                              <p:cond delay="0"/>
                            </p:stCondLst>
                            <p:childTnLst>
                              <p:par>
                                <p:cTn id="1040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1"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2"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3"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4"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6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8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9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0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1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seq concurrent="1" nextAc="seek">
              <p:cTn id="1052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3" fill="hold">
                      <p:stCondLst>
                        <p:cond delay="0"/>
                      </p:stCondLst>
                      <p:childTnLst>
                        <p:par>
                          <p:cTn id="1054" fill="hold">
                            <p:stCondLst>
                              <p:cond delay="0"/>
                            </p:stCondLst>
                            <p:childTnLst>
                              <p:par>
                                <p:cTn id="1055" presetID="17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6" dur="5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7" dur="5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8" dur="5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9" dur="5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1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3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4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5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6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1067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8" fill="hold">
                      <p:stCondLst>
                        <p:cond delay="0"/>
                      </p:stCondLst>
                      <p:childTnLst>
                        <p:par>
                          <p:cTn id="1069" fill="hold">
                            <p:stCondLst>
                              <p:cond delay="0"/>
                            </p:stCondLst>
                            <p:childTnLst>
                              <p:par>
                                <p:cTn id="1070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1" dur="5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2" dur="5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3" dur="5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4" dur="5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6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8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9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0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1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Рисунок 7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/>
            </a:extLst>
          </a:blip>
          <a:srcRect l="-1624"/>
          <a:stretch/>
        </p:blipFill>
        <p:spPr>
          <a:xfrm>
            <a:off x="4563546" y="548680"/>
            <a:ext cx="1443720" cy="144014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8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/>
            </a:extLst>
          </a:blip>
          <a:srcRect/>
          <a:stretch/>
        </p:blipFill>
        <p:spPr bwMode="auto">
          <a:xfrm>
            <a:off x="4568945" y="548680"/>
            <a:ext cx="1438321" cy="1440038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/>
            <a:ext uri="{AF507438-7753-43E0-B8FC-AC1667EBCBE1}"/>
          </a:extLst>
        </p:spPr>
      </p:pic>
      <p:pic>
        <p:nvPicPr>
          <p:cNvPr id="81" name="Рисунок 8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/>
            </a:extLst>
          </a:blip>
          <a:srcRect l="-255"/>
          <a:stretch/>
        </p:blipFill>
        <p:spPr>
          <a:xfrm>
            <a:off x="4564718" y="548680"/>
            <a:ext cx="1442548" cy="1436131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82" name="Рисунок 8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/>
            </a:extLst>
          </a:blip>
          <a:srcRect l="-3"/>
          <a:stretch/>
        </p:blipFill>
        <p:spPr>
          <a:xfrm>
            <a:off x="4565404" y="549719"/>
            <a:ext cx="1441862" cy="143966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83" name="Рисунок 8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/>
            </a:extLst>
          </a:blip>
          <a:srcRect l="-1394"/>
          <a:stretch/>
        </p:blipFill>
        <p:spPr>
          <a:xfrm>
            <a:off x="4565723" y="548680"/>
            <a:ext cx="1441543" cy="1434499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84" name="Рисунок 8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/>
            </a:extLst>
          </a:blip>
          <a:srcRect/>
          <a:stretch/>
        </p:blipFill>
        <p:spPr>
          <a:xfrm>
            <a:off x="4572480" y="548680"/>
            <a:ext cx="1434786" cy="1440140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85" name="Рисунок 8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/>
            </a:extLst>
          </a:blip>
          <a:srcRect/>
          <a:stretch/>
        </p:blipFill>
        <p:spPr>
          <a:xfrm>
            <a:off x="6007266" y="548680"/>
            <a:ext cx="1442607" cy="1440140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86" name="Picture 2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/>
            </a:extLst>
          </a:blip>
          <a:srcRect/>
          <a:stretch/>
        </p:blipFill>
        <p:spPr bwMode="auto">
          <a:xfrm>
            <a:off x="6010827" y="548680"/>
            <a:ext cx="1439046" cy="1440038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/>
            <a:ext uri="{AF507438-7753-43E0-B8FC-AC1667EBCBE1}"/>
          </a:extLst>
        </p:spPr>
      </p:pic>
      <p:pic>
        <p:nvPicPr>
          <p:cNvPr id="87" name="Рисунок 8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/>
            </a:extLst>
          </a:blip>
          <a:srcRect/>
          <a:stretch/>
        </p:blipFill>
        <p:spPr>
          <a:xfrm>
            <a:off x="6011147" y="548680"/>
            <a:ext cx="1438726" cy="1436131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88" name="Рисунок 87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/>
            </a:extLst>
          </a:blip>
          <a:srcRect/>
          <a:stretch/>
        </p:blipFill>
        <p:spPr>
          <a:xfrm>
            <a:off x="6010804" y="549718"/>
            <a:ext cx="1439069" cy="1439661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89" name="Рисунок 88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/>
            </a:extLst>
          </a:blip>
          <a:srcRect/>
          <a:stretch/>
        </p:blipFill>
        <p:spPr>
          <a:xfrm>
            <a:off x="6010645" y="548680"/>
            <a:ext cx="1439228" cy="1434499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90" name="Рисунок 89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/>
            </a:extLst>
          </a:blip>
          <a:srcRect/>
          <a:stretch/>
        </p:blipFill>
        <p:spPr>
          <a:xfrm>
            <a:off x="6011733" y="548680"/>
            <a:ext cx="1438140" cy="144014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91" name="Рисунок 90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/>
            </a:extLst>
          </a:blip>
          <a:srcRect/>
          <a:stretch/>
        </p:blipFill>
        <p:spPr>
          <a:xfrm>
            <a:off x="7449872" y="548680"/>
            <a:ext cx="1442607" cy="1440140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92" name="Рисунок 91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/>
            </a:extLst>
          </a:blip>
          <a:srcRect/>
          <a:stretch/>
        </p:blipFill>
        <p:spPr>
          <a:xfrm>
            <a:off x="7454339" y="548680"/>
            <a:ext cx="1438140" cy="144014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93" name="Рисунок 92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/>
            </a:extLst>
          </a:blip>
          <a:srcRect r="-3"/>
          <a:stretch/>
        </p:blipFill>
        <p:spPr>
          <a:xfrm>
            <a:off x="7453753" y="548680"/>
            <a:ext cx="1438726" cy="1436131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94" name="Рисунок 93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/>
            </a:extLst>
          </a:blip>
          <a:srcRect/>
          <a:stretch/>
        </p:blipFill>
        <p:spPr>
          <a:xfrm>
            <a:off x="7453407" y="549718"/>
            <a:ext cx="1439072" cy="1439661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95" name="Рисунок 94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/>
            </a:extLst>
          </a:blip>
          <a:srcRect/>
          <a:stretch/>
        </p:blipFill>
        <p:spPr>
          <a:xfrm>
            <a:off x="7453250" y="548680"/>
            <a:ext cx="1439229" cy="1434499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96" name="Picture 2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/>
            </a:extLst>
          </a:blip>
          <a:srcRect/>
          <a:stretch/>
        </p:blipFill>
        <p:spPr bwMode="auto">
          <a:xfrm>
            <a:off x="7453433" y="548680"/>
            <a:ext cx="1439046" cy="1440038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/>
            <a:ext uri="{AF507438-7753-43E0-B8FC-AC1667EBCBE1}"/>
          </a:extLst>
        </p:spPr>
      </p:pic>
      <p:pic>
        <p:nvPicPr>
          <p:cNvPr id="97" name="Рисунок 96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/>
            </a:extLst>
          </a:blip>
          <a:srcRect/>
          <a:stretch/>
        </p:blipFill>
        <p:spPr>
          <a:xfrm>
            <a:off x="7449872" y="1988820"/>
            <a:ext cx="1442608" cy="1439860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98" name="Picture 2"/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28A0092B-C50C-407E-A947-70E740481C1C}"/>
            </a:extLst>
          </a:blip>
          <a:srcRect/>
          <a:stretch/>
        </p:blipFill>
        <p:spPr bwMode="auto">
          <a:xfrm>
            <a:off x="7453434" y="1988718"/>
            <a:ext cx="1439046" cy="1440282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/>
            <a:ext uri="{AF507438-7753-43E0-B8FC-AC1667EBCBE1}"/>
          </a:extLst>
        </p:spPr>
      </p:pic>
      <p:pic>
        <p:nvPicPr>
          <p:cNvPr id="99" name="Рисунок 98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/>
            </a:extLst>
          </a:blip>
          <a:srcRect r="-3"/>
          <a:stretch/>
        </p:blipFill>
        <p:spPr>
          <a:xfrm>
            <a:off x="7453754" y="1988840"/>
            <a:ext cx="1438726" cy="144016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00" name="Рисунок 99"/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/>
            </a:extLst>
          </a:blip>
          <a:srcRect/>
          <a:stretch/>
        </p:blipFill>
        <p:spPr>
          <a:xfrm>
            <a:off x="7453409" y="1989379"/>
            <a:ext cx="1439071" cy="144034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01" name="Рисунок 100"/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/>
            </a:extLst>
          </a:blip>
          <a:srcRect/>
          <a:stretch/>
        </p:blipFill>
        <p:spPr>
          <a:xfrm>
            <a:off x="7453251" y="1983178"/>
            <a:ext cx="1439229" cy="1445823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02" name="Рисунок 101"/>
          <p:cNvPicPr>
            <a:picLocks noChangeAspect="1"/>
          </p:cNvPicPr>
          <p:nvPr/>
        </p:nvPicPr>
        <p:blipFill rotWithShape="1">
          <a:blip r:embed="rId25" cstate="print">
            <a:extLst>
              <a:ext uri="{28A0092B-C50C-407E-A947-70E740481C1C}"/>
            </a:extLst>
          </a:blip>
          <a:srcRect/>
          <a:stretch/>
        </p:blipFill>
        <p:spPr>
          <a:xfrm>
            <a:off x="7454340" y="1988820"/>
            <a:ext cx="1438140" cy="144018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73" name="Рисунок 72"/>
          <p:cNvPicPr>
            <a:picLocks noChangeAspect="1"/>
          </p:cNvPicPr>
          <p:nvPr/>
        </p:nvPicPr>
        <p:blipFill rotWithShape="1">
          <a:blip r:embed="rId26" cstate="print">
            <a:extLst>
              <a:ext uri="{28A0092B-C50C-407E-A947-70E740481C1C}"/>
            </a:extLst>
          </a:blip>
          <a:srcRect/>
          <a:stretch/>
        </p:blipFill>
        <p:spPr>
          <a:xfrm>
            <a:off x="6011733" y="1988820"/>
            <a:ext cx="1438140" cy="144018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74" name="Picture 2"/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28A0092B-C50C-407E-A947-70E740481C1C}"/>
            </a:extLst>
          </a:blip>
          <a:srcRect/>
          <a:stretch/>
        </p:blipFill>
        <p:spPr bwMode="auto">
          <a:xfrm>
            <a:off x="6010827" y="1988718"/>
            <a:ext cx="1439046" cy="1440481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/>
            <a:ext uri="{AF507438-7753-43E0-B8FC-AC1667EBCBE1}"/>
          </a:extLst>
        </p:spPr>
      </p:pic>
      <p:pic>
        <p:nvPicPr>
          <p:cNvPr id="76" name="Рисунок 75"/>
          <p:cNvPicPr>
            <a:picLocks noChangeAspect="1"/>
          </p:cNvPicPr>
          <p:nvPr/>
        </p:nvPicPr>
        <p:blipFill rotWithShape="1">
          <a:blip r:embed="rId28" cstate="print">
            <a:extLst>
              <a:ext uri="{28A0092B-C50C-407E-A947-70E740481C1C}"/>
            </a:extLst>
          </a:blip>
          <a:srcRect/>
          <a:stretch/>
        </p:blipFill>
        <p:spPr>
          <a:xfrm>
            <a:off x="6011147" y="1988840"/>
            <a:ext cx="1438726" cy="144016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77" name="Рисунок 76"/>
          <p:cNvPicPr>
            <a:picLocks noChangeAspect="1"/>
          </p:cNvPicPr>
          <p:nvPr/>
        </p:nvPicPr>
        <p:blipFill rotWithShape="1">
          <a:blip r:embed="rId29" cstate="print">
            <a:extLst>
              <a:ext uri="{28A0092B-C50C-407E-A947-70E740481C1C}"/>
            </a:extLst>
          </a:blip>
          <a:srcRect/>
          <a:stretch/>
        </p:blipFill>
        <p:spPr>
          <a:xfrm>
            <a:off x="6010805" y="1989379"/>
            <a:ext cx="1439068" cy="1439622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78" name="Рисунок 77"/>
          <p:cNvPicPr>
            <a:picLocks noChangeAspect="1"/>
          </p:cNvPicPr>
          <p:nvPr/>
        </p:nvPicPr>
        <p:blipFill rotWithShape="1">
          <a:blip r:embed="rId30" cstate="print">
            <a:extLst>
              <a:ext uri="{28A0092B-C50C-407E-A947-70E740481C1C}"/>
            </a:extLst>
          </a:blip>
          <a:srcRect/>
          <a:stretch/>
        </p:blipFill>
        <p:spPr>
          <a:xfrm>
            <a:off x="6010645" y="1983179"/>
            <a:ext cx="1439228" cy="1445822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03" name="Рисунок 102"/>
          <p:cNvPicPr>
            <a:picLocks noChangeAspect="1"/>
          </p:cNvPicPr>
          <p:nvPr/>
        </p:nvPicPr>
        <p:blipFill rotWithShape="1">
          <a:blip r:embed="rId31" cstate="print">
            <a:extLst>
              <a:ext uri="{28A0092B-C50C-407E-A947-70E740481C1C}"/>
            </a:extLst>
          </a:blip>
          <a:srcRect/>
          <a:stretch/>
        </p:blipFill>
        <p:spPr>
          <a:xfrm>
            <a:off x="6007266" y="1988820"/>
            <a:ext cx="1442607" cy="1439860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04" name="Рисунок 103"/>
          <p:cNvPicPr>
            <a:picLocks noChangeAspect="1"/>
          </p:cNvPicPr>
          <p:nvPr/>
        </p:nvPicPr>
        <p:blipFill rotWithShape="1">
          <a:blip r:embed="rId32" cstate="print">
            <a:extLst>
              <a:ext uri="{28A0092B-C50C-407E-A947-70E740481C1C}"/>
            </a:extLst>
          </a:blip>
          <a:srcRect/>
          <a:stretch/>
        </p:blipFill>
        <p:spPr>
          <a:xfrm>
            <a:off x="4572480" y="1988820"/>
            <a:ext cx="1434786" cy="1439860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05" name="Рисунок 104"/>
          <p:cNvPicPr>
            <a:picLocks noChangeAspect="1"/>
          </p:cNvPicPr>
          <p:nvPr/>
        </p:nvPicPr>
        <p:blipFill rotWithShape="1">
          <a:blip r:embed="rId33" cstate="print">
            <a:extLst>
              <a:ext uri="{28A0092B-C50C-407E-A947-70E740481C1C}"/>
            </a:extLst>
          </a:blip>
          <a:srcRect l="-1618"/>
          <a:stretch/>
        </p:blipFill>
        <p:spPr>
          <a:xfrm>
            <a:off x="4563546" y="1988820"/>
            <a:ext cx="1443720" cy="143986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06" name="Picture 2"/>
          <p:cNvPicPr>
            <a:picLocks noChangeAspect="1" noChangeArrowheads="1"/>
          </p:cNvPicPr>
          <p:nvPr/>
        </p:nvPicPr>
        <p:blipFill rotWithShape="1">
          <a:blip r:embed="rId34" cstate="print">
            <a:extLst>
              <a:ext uri="{28A0092B-C50C-407E-A947-70E740481C1C}"/>
            </a:extLst>
          </a:blip>
          <a:srcRect/>
          <a:stretch/>
        </p:blipFill>
        <p:spPr bwMode="auto">
          <a:xfrm>
            <a:off x="4568945" y="1988718"/>
            <a:ext cx="1438321" cy="1440282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/>
            <a:ext uri="{AF507438-7753-43E0-B8FC-AC1667EBCBE1}"/>
          </a:extLst>
        </p:spPr>
      </p:pic>
      <p:pic>
        <p:nvPicPr>
          <p:cNvPr id="107" name="Рисунок 106"/>
          <p:cNvPicPr>
            <a:picLocks noChangeAspect="1"/>
          </p:cNvPicPr>
          <p:nvPr/>
        </p:nvPicPr>
        <p:blipFill rotWithShape="1">
          <a:blip r:embed="rId35" cstate="print">
            <a:extLst>
              <a:ext uri="{28A0092B-C50C-407E-A947-70E740481C1C}"/>
            </a:extLst>
          </a:blip>
          <a:srcRect/>
          <a:stretch/>
        </p:blipFill>
        <p:spPr>
          <a:xfrm>
            <a:off x="4565406" y="1989378"/>
            <a:ext cx="1441860" cy="1440341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08" name="Рисунок 107"/>
          <p:cNvPicPr>
            <a:picLocks noChangeAspect="1"/>
          </p:cNvPicPr>
          <p:nvPr/>
        </p:nvPicPr>
        <p:blipFill rotWithShape="1">
          <a:blip r:embed="rId36" cstate="print">
            <a:extLst>
              <a:ext uri="{28A0092B-C50C-407E-A947-70E740481C1C}"/>
            </a:extLst>
          </a:blip>
          <a:srcRect l="-1394"/>
          <a:stretch/>
        </p:blipFill>
        <p:spPr>
          <a:xfrm>
            <a:off x="4565723" y="1983179"/>
            <a:ext cx="1441543" cy="1445501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09" name="Рисунок 108"/>
          <p:cNvPicPr>
            <a:picLocks noChangeAspect="1"/>
          </p:cNvPicPr>
          <p:nvPr/>
        </p:nvPicPr>
        <p:blipFill rotWithShape="1">
          <a:blip r:embed="rId37" cstate="print">
            <a:extLst>
              <a:ext uri="{28A0092B-C50C-407E-A947-70E740481C1C}"/>
            </a:extLst>
          </a:blip>
          <a:srcRect l="-255"/>
          <a:stretch/>
        </p:blipFill>
        <p:spPr>
          <a:xfrm>
            <a:off x="4564718" y="1984811"/>
            <a:ext cx="1442548" cy="1443869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10" name="Рисунок 109"/>
          <p:cNvPicPr>
            <a:picLocks noChangeAspect="1"/>
          </p:cNvPicPr>
          <p:nvPr/>
        </p:nvPicPr>
        <p:blipFill rotWithShape="1">
          <a:blip r:embed="rId38" cstate="print">
            <a:extLst>
              <a:ext uri="{28A0092B-C50C-407E-A947-70E740481C1C}"/>
            </a:extLst>
          </a:blip>
          <a:srcRect/>
          <a:stretch/>
        </p:blipFill>
        <p:spPr>
          <a:xfrm>
            <a:off x="4572480" y="3429000"/>
            <a:ext cx="1434786" cy="1439840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11" name="Picture 2"/>
          <p:cNvPicPr>
            <a:picLocks noChangeAspect="1" noChangeArrowheads="1"/>
          </p:cNvPicPr>
          <p:nvPr/>
        </p:nvPicPr>
        <p:blipFill rotWithShape="1">
          <a:blip r:embed="rId39" cstate="print">
            <a:extLst>
              <a:ext uri="{28A0092B-C50C-407E-A947-70E740481C1C}"/>
            </a:extLst>
          </a:blip>
          <a:srcRect/>
          <a:stretch/>
        </p:blipFill>
        <p:spPr bwMode="auto">
          <a:xfrm>
            <a:off x="4568945" y="3429000"/>
            <a:ext cx="1438321" cy="1440359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/>
            <a:ext uri="{AF507438-7753-43E0-B8FC-AC1667EBCBE1}"/>
          </a:extLst>
        </p:spPr>
      </p:pic>
      <p:pic>
        <p:nvPicPr>
          <p:cNvPr id="112" name="Рисунок 111"/>
          <p:cNvPicPr>
            <a:picLocks noChangeAspect="1"/>
          </p:cNvPicPr>
          <p:nvPr/>
        </p:nvPicPr>
        <p:blipFill rotWithShape="1">
          <a:blip r:embed="rId40" cstate="print">
            <a:extLst>
              <a:ext uri="{28A0092B-C50C-407E-A947-70E740481C1C}"/>
            </a:extLst>
          </a:blip>
          <a:srcRect l="-255"/>
          <a:stretch/>
        </p:blipFill>
        <p:spPr>
          <a:xfrm>
            <a:off x="4564718" y="3428680"/>
            <a:ext cx="1442548" cy="14400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13" name="Рисунок 112"/>
          <p:cNvPicPr>
            <a:picLocks noChangeAspect="1"/>
          </p:cNvPicPr>
          <p:nvPr/>
        </p:nvPicPr>
        <p:blipFill rotWithShape="1">
          <a:blip r:embed="rId41" cstate="print">
            <a:extLst>
              <a:ext uri="{28A0092B-C50C-407E-A947-70E740481C1C}"/>
            </a:extLst>
          </a:blip>
          <a:srcRect/>
          <a:stretch/>
        </p:blipFill>
        <p:spPr>
          <a:xfrm>
            <a:off x="4565405" y="3429718"/>
            <a:ext cx="1441861" cy="1439999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14" name="Рисунок 113"/>
          <p:cNvPicPr>
            <a:picLocks noChangeAspect="1"/>
          </p:cNvPicPr>
          <p:nvPr/>
        </p:nvPicPr>
        <p:blipFill rotWithShape="1">
          <a:blip r:embed="rId42" cstate="print">
            <a:extLst>
              <a:ext uri="{28A0092B-C50C-407E-A947-70E740481C1C}"/>
            </a:extLst>
          </a:blip>
          <a:srcRect l="-1394"/>
          <a:stretch/>
        </p:blipFill>
        <p:spPr>
          <a:xfrm>
            <a:off x="4565723" y="3429000"/>
            <a:ext cx="1441543" cy="1439839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15" name="Рисунок 114"/>
          <p:cNvPicPr>
            <a:picLocks noChangeAspect="1"/>
          </p:cNvPicPr>
          <p:nvPr/>
        </p:nvPicPr>
        <p:blipFill rotWithShape="1">
          <a:blip r:embed="rId43" cstate="print">
            <a:extLst>
              <a:ext uri="{28A0092B-C50C-407E-A947-70E740481C1C}"/>
            </a:extLst>
          </a:blip>
          <a:srcRect l="-1618"/>
          <a:stretch/>
        </p:blipFill>
        <p:spPr>
          <a:xfrm>
            <a:off x="4563546" y="3428680"/>
            <a:ext cx="1443720" cy="14400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16" name="Рисунок 115"/>
          <p:cNvPicPr>
            <a:picLocks noChangeAspect="1"/>
          </p:cNvPicPr>
          <p:nvPr/>
        </p:nvPicPr>
        <p:blipFill rotWithShape="1">
          <a:blip r:embed="rId44" cstate="print">
            <a:extLst>
              <a:ext uri="{28A0092B-C50C-407E-A947-70E740481C1C}"/>
            </a:extLst>
          </a:blip>
          <a:srcRect/>
          <a:stretch/>
        </p:blipFill>
        <p:spPr>
          <a:xfrm>
            <a:off x="5894280" y="3429000"/>
            <a:ext cx="1555593" cy="1439840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17" name="Рисунок 116"/>
          <p:cNvPicPr>
            <a:picLocks noChangeAspect="1"/>
          </p:cNvPicPr>
          <p:nvPr/>
        </p:nvPicPr>
        <p:blipFill rotWithShape="1">
          <a:blip r:embed="rId45" cstate="print">
            <a:extLst>
              <a:ext uri="{28A0092B-C50C-407E-A947-70E740481C1C}"/>
            </a:extLst>
          </a:blip>
          <a:srcRect/>
          <a:stretch/>
        </p:blipFill>
        <p:spPr>
          <a:xfrm>
            <a:off x="6011733" y="3429000"/>
            <a:ext cx="1438140" cy="143968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18" name="Рисунок 117"/>
          <p:cNvPicPr>
            <a:picLocks noChangeAspect="1"/>
          </p:cNvPicPr>
          <p:nvPr/>
        </p:nvPicPr>
        <p:blipFill rotWithShape="1">
          <a:blip r:embed="rId46" cstate="print">
            <a:extLst>
              <a:ext uri="{28A0092B-C50C-407E-A947-70E740481C1C}"/>
            </a:extLst>
          </a:blip>
          <a:srcRect/>
          <a:stretch/>
        </p:blipFill>
        <p:spPr>
          <a:xfrm>
            <a:off x="6011147" y="3429000"/>
            <a:ext cx="1438726" cy="143984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19" name="Рисунок 118"/>
          <p:cNvPicPr>
            <a:picLocks noChangeAspect="1"/>
          </p:cNvPicPr>
          <p:nvPr/>
        </p:nvPicPr>
        <p:blipFill rotWithShape="1">
          <a:blip r:embed="rId47" cstate="print">
            <a:extLst>
              <a:ext uri="{28A0092B-C50C-407E-A947-70E740481C1C}"/>
            </a:extLst>
          </a:blip>
          <a:srcRect/>
          <a:stretch/>
        </p:blipFill>
        <p:spPr>
          <a:xfrm>
            <a:off x="6010803" y="3429718"/>
            <a:ext cx="1439070" cy="1439999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20" name="Рисунок 119"/>
          <p:cNvPicPr>
            <a:picLocks noChangeAspect="1"/>
          </p:cNvPicPr>
          <p:nvPr/>
        </p:nvPicPr>
        <p:blipFill rotWithShape="1">
          <a:blip r:embed="rId48" cstate="print">
            <a:extLst>
              <a:ext uri="{28A0092B-C50C-407E-A947-70E740481C1C}"/>
            </a:extLst>
          </a:blip>
          <a:srcRect/>
          <a:stretch/>
        </p:blipFill>
        <p:spPr>
          <a:xfrm>
            <a:off x="6010644" y="3428680"/>
            <a:ext cx="1439229" cy="1440159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21" name="Picture 2"/>
          <p:cNvPicPr>
            <a:picLocks noChangeAspect="1" noChangeArrowheads="1"/>
          </p:cNvPicPr>
          <p:nvPr/>
        </p:nvPicPr>
        <p:blipFill rotWithShape="1">
          <a:blip r:embed="rId49" cstate="print">
            <a:extLst>
              <a:ext uri="{28A0092B-C50C-407E-A947-70E740481C1C}"/>
            </a:extLst>
          </a:blip>
          <a:srcRect/>
          <a:stretch/>
        </p:blipFill>
        <p:spPr bwMode="auto">
          <a:xfrm>
            <a:off x="6011189" y="3429198"/>
            <a:ext cx="1438684" cy="1440161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/>
            <a:ext uri="{AF507438-7753-43E0-B8FC-AC1667EBCBE1}"/>
          </a:extLst>
        </p:spPr>
      </p:pic>
      <p:pic>
        <p:nvPicPr>
          <p:cNvPr id="122" name="Рисунок 121"/>
          <p:cNvPicPr>
            <a:picLocks noChangeAspect="1"/>
          </p:cNvPicPr>
          <p:nvPr/>
        </p:nvPicPr>
        <p:blipFill rotWithShape="1">
          <a:blip r:embed="rId50" cstate="print">
            <a:extLst>
              <a:ext uri="{28A0092B-C50C-407E-A947-70E740481C1C}"/>
            </a:extLst>
          </a:blip>
          <a:srcRect/>
          <a:stretch/>
        </p:blipFill>
        <p:spPr>
          <a:xfrm>
            <a:off x="7454339" y="3428680"/>
            <a:ext cx="1438140" cy="14400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23" name="Picture 2"/>
          <p:cNvPicPr>
            <a:picLocks noChangeAspect="1" noChangeArrowheads="1"/>
          </p:cNvPicPr>
          <p:nvPr/>
        </p:nvPicPr>
        <p:blipFill rotWithShape="1">
          <a:blip r:embed="rId51" cstate="print">
            <a:extLst>
              <a:ext uri="{28A0092B-C50C-407E-A947-70E740481C1C}"/>
            </a:extLst>
          </a:blip>
          <a:srcRect/>
          <a:stretch/>
        </p:blipFill>
        <p:spPr bwMode="auto">
          <a:xfrm>
            <a:off x="7453433" y="3429000"/>
            <a:ext cx="1439046" cy="1440359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/>
            <a:ext uri="{AF507438-7753-43E0-B8FC-AC1667EBCBE1}"/>
          </a:extLst>
        </p:spPr>
      </p:pic>
      <p:pic>
        <p:nvPicPr>
          <p:cNvPr id="124" name="Рисунок 123"/>
          <p:cNvPicPr>
            <a:picLocks noChangeAspect="1"/>
          </p:cNvPicPr>
          <p:nvPr/>
        </p:nvPicPr>
        <p:blipFill rotWithShape="1">
          <a:blip r:embed="rId52" cstate="print">
            <a:extLst>
              <a:ext uri="{28A0092B-C50C-407E-A947-70E740481C1C}"/>
            </a:extLst>
          </a:blip>
          <a:srcRect r="-3"/>
          <a:stretch/>
        </p:blipFill>
        <p:spPr>
          <a:xfrm>
            <a:off x="7453753" y="3429000"/>
            <a:ext cx="1438726" cy="143984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25" name="Рисунок 124"/>
          <p:cNvPicPr>
            <a:picLocks noChangeAspect="1"/>
          </p:cNvPicPr>
          <p:nvPr/>
        </p:nvPicPr>
        <p:blipFill rotWithShape="1">
          <a:blip r:embed="rId53" cstate="print">
            <a:extLst>
              <a:ext uri="{28A0092B-C50C-407E-A947-70E740481C1C}"/>
            </a:extLst>
          </a:blip>
          <a:srcRect/>
          <a:stretch/>
        </p:blipFill>
        <p:spPr>
          <a:xfrm>
            <a:off x="7453407" y="3429718"/>
            <a:ext cx="1439072" cy="1439999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26" name="Рисунок 125"/>
          <p:cNvPicPr>
            <a:picLocks noChangeAspect="1"/>
          </p:cNvPicPr>
          <p:nvPr/>
        </p:nvPicPr>
        <p:blipFill rotWithShape="1">
          <a:blip r:embed="rId54" cstate="print">
            <a:extLst>
              <a:ext uri="{28A0092B-C50C-407E-A947-70E740481C1C}"/>
            </a:extLst>
          </a:blip>
          <a:srcRect/>
          <a:stretch/>
        </p:blipFill>
        <p:spPr>
          <a:xfrm>
            <a:off x="7453249" y="3428680"/>
            <a:ext cx="1439230" cy="1440159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27" name="Рисунок 126"/>
          <p:cNvPicPr>
            <a:picLocks noChangeAspect="1"/>
          </p:cNvPicPr>
          <p:nvPr/>
        </p:nvPicPr>
        <p:blipFill rotWithShape="1">
          <a:blip r:embed="rId55" cstate="print">
            <a:extLst>
              <a:ext uri="{28A0092B-C50C-407E-A947-70E740481C1C}"/>
            </a:extLst>
          </a:blip>
          <a:srcRect/>
          <a:stretch/>
        </p:blipFill>
        <p:spPr>
          <a:xfrm>
            <a:off x="7449872" y="3428680"/>
            <a:ext cx="1442607" cy="1440000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28" name="Рисунок 127"/>
          <p:cNvPicPr>
            <a:picLocks noChangeAspect="1"/>
          </p:cNvPicPr>
          <p:nvPr/>
        </p:nvPicPr>
        <p:blipFill rotWithShape="1">
          <a:blip r:embed="rId56" cstate="print">
            <a:extLst>
              <a:ext uri="{28A0092B-C50C-407E-A947-70E740481C1C}"/>
            </a:extLst>
          </a:blip>
          <a:srcRect/>
          <a:stretch/>
        </p:blipFill>
        <p:spPr>
          <a:xfrm>
            <a:off x="4572480" y="4868840"/>
            <a:ext cx="1434786" cy="1439840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29" name="Рисунок 128"/>
          <p:cNvPicPr>
            <a:picLocks noChangeAspect="1"/>
          </p:cNvPicPr>
          <p:nvPr/>
        </p:nvPicPr>
        <p:blipFill rotWithShape="1">
          <a:blip r:embed="rId57" cstate="print">
            <a:extLst>
              <a:ext uri="{28A0092B-C50C-407E-A947-70E740481C1C}"/>
            </a:extLst>
          </a:blip>
          <a:srcRect l="-1618"/>
          <a:stretch/>
        </p:blipFill>
        <p:spPr>
          <a:xfrm>
            <a:off x="4563546" y="4868680"/>
            <a:ext cx="1443720" cy="14400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30" name="Picture 2"/>
          <p:cNvPicPr>
            <a:picLocks noChangeAspect="1" noChangeArrowheads="1"/>
          </p:cNvPicPr>
          <p:nvPr/>
        </p:nvPicPr>
        <p:blipFill rotWithShape="1">
          <a:blip r:embed="rId58" cstate="print">
            <a:extLst>
              <a:ext uri="{28A0092B-C50C-407E-A947-70E740481C1C}"/>
            </a:extLst>
          </a:blip>
          <a:srcRect/>
          <a:stretch/>
        </p:blipFill>
        <p:spPr bwMode="auto">
          <a:xfrm>
            <a:off x="4568583" y="4869358"/>
            <a:ext cx="1438683" cy="1440359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/>
            <a:ext uri="{AF507438-7753-43E0-B8FC-AC1667EBCBE1}"/>
          </a:extLst>
        </p:spPr>
      </p:pic>
      <p:pic>
        <p:nvPicPr>
          <p:cNvPr id="131" name="Рисунок 130"/>
          <p:cNvPicPr>
            <a:picLocks noChangeAspect="1"/>
          </p:cNvPicPr>
          <p:nvPr/>
        </p:nvPicPr>
        <p:blipFill rotWithShape="1">
          <a:blip r:embed="rId59" cstate="print">
            <a:extLst>
              <a:ext uri="{28A0092B-C50C-407E-A947-70E740481C1C}"/>
            </a:extLst>
          </a:blip>
          <a:srcRect l="-255"/>
          <a:stretch/>
        </p:blipFill>
        <p:spPr>
          <a:xfrm>
            <a:off x="4564718" y="4868840"/>
            <a:ext cx="1442548" cy="143984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32" name="Рисунок 131"/>
          <p:cNvPicPr>
            <a:picLocks noChangeAspect="1"/>
          </p:cNvPicPr>
          <p:nvPr/>
        </p:nvPicPr>
        <p:blipFill rotWithShape="1">
          <a:blip r:embed="rId60" cstate="print">
            <a:extLst>
              <a:ext uri="{28A0092B-C50C-407E-A947-70E740481C1C}"/>
            </a:extLst>
          </a:blip>
          <a:srcRect l="-1394"/>
          <a:stretch/>
        </p:blipFill>
        <p:spPr>
          <a:xfrm>
            <a:off x="4565724" y="4868838"/>
            <a:ext cx="1441542" cy="1439841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33" name="Рисунок 132"/>
          <p:cNvPicPr>
            <a:picLocks noChangeAspect="1"/>
          </p:cNvPicPr>
          <p:nvPr/>
        </p:nvPicPr>
        <p:blipFill rotWithShape="1">
          <a:blip r:embed="rId61" cstate="print">
            <a:extLst>
              <a:ext uri="{28A0092B-C50C-407E-A947-70E740481C1C}"/>
            </a:extLst>
          </a:blip>
          <a:srcRect/>
          <a:stretch/>
        </p:blipFill>
        <p:spPr>
          <a:xfrm>
            <a:off x="4565406" y="4869716"/>
            <a:ext cx="1441860" cy="1440001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34" name="Рисунок 133"/>
          <p:cNvPicPr>
            <a:picLocks noChangeAspect="1"/>
          </p:cNvPicPr>
          <p:nvPr/>
        </p:nvPicPr>
        <p:blipFill rotWithShape="1">
          <a:blip r:embed="rId62" cstate="print">
            <a:extLst>
              <a:ext uri="{28A0092B-C50C-407E-A947-70E740481C1C}"/>
            </a:extLst>
          </a:blip>
          <a:srcRect/>
          <a:stretch/>
        </p:blipFill>
        <p:spPr>
          <a:xfrm>
            <a:off x="6007266" y="4868840"/>
            <a:ext cx="1442606" cy="1439840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35" name="Рисунок 134"/>
          <p:cNvPicPr>
            <a:picLocks noChangeAspect="1"/>
          </p:cNvPicPr>
          <p:nvPr/>
        </p:nvPicPr>
        <p:blipFill rotWithShape="1">
          <a:blip r:embed="rId63" cstate="print">
            <a:extLst>
              <a:ext uri="{28A0092B-C50C-407E-A947-70E740481C1C}"/>
            </a:extLst>
          </a:blip>
          <a:srcRect/>
          <a:stretch/>
        </p:blipFill>
        <p:spPr>
          <a:xfrm>
            <a:off x="6011732" y="4868680"/>
            <a:ext cx="1438140" cy="14400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36" name="Picture 2"/>
          <p:cNvPicPr>
            <a:picLocks noChangeAspect="1" noChangeArrowheads="1"/>
          </p:cNvPicPr>
          <p:nvPr/>
        </p:nvPicPr>
        <p:blipFill rotWithShape="1">
          <a:blip r:embed="rId64" cstate="print">
            <a:extLst>
              <a:ext uri="{28A0092B-C50C-407E-A947-70E740481C1C}"/>
            </a:extLst>
          </a:blip>
          <a:srcRect/>
          <a:stretch/>
        </p:blipFill>
        <p:spPr bwMode="auto">
          <a:xfrm>
            <a:off x="6010826" y="4869358"/>
            <a:ext cx="1439046" cy="1440359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/>
            <a:ext uri="{AF507438-7753-43E0-B8FC-AC1667EBCBE1}"/>
          </a:extLst>
        </p:spPr>
      </p:pic>
      <p:pic>
        <p:nvPicPr>
          <p:cNvPr id="137" name="Рисунок 136"/>
          <p:cNvPicPr>
            <a:picLocks noChangeAspect="1"/>
          </p:cNvPicPr>
          <p:nvPr/>
        </p:nvPicPr>
        <p:blipFill rotWithShape="1">
          <a:blip r:embed="rId65" cstate="print">
            <a:extLst>
              <a:ext uri="{28A0092B-C50C-407E-A947-70E740481C1C}"/>
            </a:extLst>
          </a:blip>
          <a:srcRect b="-4"/>
          <a:stretch/>
        </p:blipFill>
        <p:spPr>
          <a:xfrm>
            <a:off x="6011146" y="4868680"/>
            <a:ext cx="1438726" cy="14400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38" name="Рисунок 137"/>
          <p:cNvPicPr>
            <a:picLocks noChangeAspect="1"/>
          </p:cNvPicPr>
          <p:nvPr/>
        </p:nvPicPr>
        <p:blipFill rotWithShape="1">
          <a:blip r:embed="rId66" cstate="print">
            <a:extLst>
              <a:ext uri="{28A0092B-C50C-407E-A947-70E740481C1C}"/>
            </a:extLst>
          </a:blip>
          <a:srcRect/>
          <a:stretch/>
        </p:blipFill>
        <p:spPr>
          <a:xfrm>
            <a:off x="6010805" y="4869717"/>
            <a:ext cx="1439067" cy="14400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39" name="Рисунок 138"/>
          <p:cNvPicPr>
            <a:picLocks noChangeAspect="1"/>
          </p:cNvPicPr>
          <p:nvPr/>
        </p:nvPicPr>
        <p:blipFill rotWithShape="1">
          <a:blip r:embed="rId67" cstate="print">
            <a:extLst>
              <a:ext uri="{28A0092B-C50C-407E-A947-70E740481C1C}"/>
            </a:extLst>
          </a:blip>
          <a:srcRect/>
          <a:stretch/>
        </p:blipFill>
        <p:spPr>
          <a:xfrm>
            <a:off x="6010644" y="4868838"/>
            <a:ext cx="1439228" cy="1439841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40" name="Рисунок 139"/>
          <p:cNvPicPr>
            <a:picLocks noChangeAspect="1"/>
          </p:cNvPicPr>
          <p:nvPr/>
        </p:nvPicPr>
        <p:blipFill rotWithShape="1">
          <a:blip r:embed="rId68" cstate="print">
            <a:extLst>
              <a:ext uri="{28A0092B-C50C-407E-A947-70E740481C1C}"/>
            </a:extLst>
          </a:blip>
          <a:srcRect/>
          <a:stretch/>
        </p:blipFill>
        <p:spPr>
          <a:xfrm>
            <a:off x="7449872" y="4868840"/>
            <a:ext cx="1442607" cy="1439840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41" name="Picture 2"/>
          <p:cNvPicPr>
            <a:picLocks noChangeAspect="1" noChangeArrowheads="1"/>
          </p:cNvPicPr>
          <p:nvPr/>
        </p:nvPicPr>
        <p:blipFill rotWithShape="1">
          <a:blip r:embed="rId69" cstate="print">
            <a:extLst>
              <a:ext uri="{28A0092B-C50C-407E-A947-70E740481C1C}"/>
            </a:extLst>
          </a:blip>
          <a:srcRect/>
          <a:stretch/>
        </p:blipFill>
        <p:spPr bwMode="auto">
          <a:xfrm>
            <a:off x="7453433" y="4869358"/>
            <a:ext cx="1439046" cy="1440359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/>
            <a:ext uri="{AF507438-7753-43E0-B8FC-AC1667EBCBE1}"/>
          </a:extLst>
        </p:spPr>
      </p:pic>
      <p:pic>
        <p:nvPicPr>
          <p:cNvPr id="142" name="Рисунок 141"/>
          <p:cNvPicPr>
            <a:picLocks noChangeAspect="1"/>
          </p:cNvPicPr>
          <p:nvPr/>
        </p:nvPicPr>
        <p:blipFill rotWithShape="1">
          <a:blip r:embed="rId70" cstate="print">
            <a:extLst>
              <a:ext uri="{28A0092B-C50C-407E-A947-70E740481C1C}"/>
            </a:extLst>
          </a:blip>
          <a:srcRect r="-3"/>
          <a:stretch/>
        </p:blipFill>
        <p:spPr>
          <a:xfrm>
            <a:off x="7453753" y="4868840"/>
            <a:ext cx="1438726" cy="143984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43" name="Рисунок 142"/>
          <p:cNvPicPr>
            <a:picLocks noChangeAspect="1"/>
          </p:cNvPicPr>
          <p:nvPr/>
        </p:nvPicPr>
        <p:blipFill rotWithShape="1">
          <a:blip r:embed="rId71" cstate="print">
            <a:extLst>
              <a:ext uri="{28A0092B-C50C-407E-A947-70E740481C1C}"/>
            </a:extLst>
          </a:blip>
          <a:srcRect/>
          <a:stretch/>
        </p:blipFill>
        <p:spPr>
          <a:xfrm>
            <a:off x="7453409" y="4869716"/>
            <a:ext cx="1439070" cy="1440001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44" name="Рисунок 143"/>
          <p:cNvPicPr>
            <a:picLocks noChangeAspect="1"/>
          </p:cNvPicPr>
          <p:nvPr/>
        </p:nvPicPr>
        <p:blipFill rotWithShape="1">
          <a:blip r:embed="rId72" cstate="print">
            <a:extLst>
              <a:ext uri="{28A0092B-C50C-407E-A947-70E740481C1C}"/>
            </a:extLst>
          </a:blip>
          <a:srcRect/>
          <a:stretch/>
        </p:blipFill>
        <p:spPr>
          <a:xfrm>
            <a:off x="7453249" y="4868838"/>
            <a:ext cx="1439230" cy="1439841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45" name="Рисунок 144"/>
          <p:cNvPicPr>
            <a:picLocks noChangeAspect="1"/>
          </p:cNvPicPr>
          <p:nvPr/>
        </p:nvPicPr>
        <p:blipFill rotWithShape="1">
          <a:blip r:embed="rId73" cstate="print">
            <a:extLst>
              <a:ext uri="{28A0092B-C50C-407E-A947-70E740481C1C}"/>
            </a:extLst>
          </a:blip>
          <a:srcRect/>
          <a:stretch/>
        </p:blipFill>
        <p:spPr>
          <a:xfrm>
            <a:off x="7454339" y="4868680"/>
            <a:ext cx="1438140" cy="14400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grpSp>
        <p:nvGrpSpPr>
          <p:cNvPr id="17481" name="Группа 155"/>
          <p:cNvGrpSpPr>
            <a:grpSpLocks/>
          </p:cNvGrpSpPr>
          <p:nvPr/>
        </p:nvGrpSpPr>
        <p:grpSpPr bwMode="auto">
          <a:xfrm>
            <a:off x="4559300" y="549275"/>
            <a:ext cx="4333875" cy="5761038"/>
            <a:chOff x="1686214" y="548680"/>
            <a:chExt cx="4334514" cy="5760640"/>
          </a:xfrm>
        </p:grpSpPr>
        <p:cxnSp>
          <p:nvCxnSpPr>
            <p:cNvPr id="157" name="Прямая соединительная линия 156"/>
            <p:cNvCxnSpPr/>
            <p:nvPr/>
          </p:nvCxnSpPr>
          <p:spPr>
            <a:xfrm>
              <a:off x="1686214" y="1975744"/>
              <a:ext cx="4320225" cy="0"/>
            </a:xfrm>
            <a:prstGeom prst="line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58" name="Прямая соединительная линия 157"/>
            <p:cNvCxnSpPr/>
            <p:nvPr/>
          </p:nvCxnSpPr>
          <p:spPr>
            <a:xfrm rot="5400000">
              <a:off x="250732" y="3429000"/>
              <a:ext cx="5760640" cy="0"/>
            </a:xfrm>
            <a:prstGeom prst="line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59" name="Прямая соединительная линия 158"/>
            <p:cNvCxnSpPr/>
            <p:nvPr/>
          </p:nvCxnSpPr>
          <p:spPr>
            <a:xfrm>
              <a:off x="1686214" y="3429794"/>
              <a:ext cx="4320225" cy="0"/>
            </a:xfrm>
            <a:prstGeom prst="line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60" name="Прямая соединительная линия 159"/>
            <p:cNvCxnSpPr/>
            <p:nvPr/>
          </p:nvCxnSpPr>
          <p:spPr>
            <a:xfrm>
              <a:off x="1686214" y="4869556"/>
              <a:ext cx="4320225" cy="0"/>
            </a:xfrm>
            <a:prstGeom prst="line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61" name="Прямая соединительная линия 160"/>
            <p:cNvCxnSpPr/>
            <p:nvPr/>
          </p:nvCxnSpPr>
          <p:spPr>
            <a:xfrm rot="5400000">
              <a:off x="1692395" y="3429000"/>
              <a:ext cx="5760640" cy="0"/>
            </a:xfrm>
            <a:prstGeom prst="line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62" name="Прямая соединительная линия 161"/>
            <p:cNvCxnSpPr/>
            <p:nvPr/>
          </p:nvCxnSpPr>
          <p:spPr>
            <a:xfrm rot="5400000">
              <a:off x="3132470" y="3429000"/>
              <a:ext cx="5760640" cy="0"/>
            </a:xfrm>
            <a:prstGeom prst="line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63" name="Прямая соединительная линия 162"/>
            <p:cNvCxnSpPr/>
            <p:nvPr/>
          </p:nvCxnSpPr>
          <p:spPr>
            <a:xfrm rot="5400000">
              <a:off x="-1194106" y="3429000"/>
              <a:ext cx="5760640" cy="0"/>
            </a:xfrm>
            <a:prstGeom prst="line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64" name="Прямая соединительная линия 163"/>
            <p:cNvCxnSpPr/>
            <p:nvPr/>
          </p:nvCxnSpPr>
          <p:spPr>
            <a:xfrm>
              <a:off x="1700504" y="562967"/>
              <a:ext cx="4320224" cy="0"/>
            </a:xfrm>
            <a:prstGeom prst="line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65" name="Прямая соединительная линия 164"/>
            <p:cNvCxnSpPr/>
            <p:nvPr/>
          </p:nvCxnSpPr>
          <p:spPr>
            <a:xfrm>
              <a:off x="1686214" y="6295033"/>
              <a:ext cx="4320225" cy="0"/>
            </a:xfrm>
            <a:prstGeom prst="line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pic>
        <p:nvPicPr>
          <p:cNvPr id="17482" name="Рисунок 1"/>
          <p:cNvPicPr>
            <a:picLocks noChangeAspect="1"/>
          </p:cNvPicPr>
          <p:nvPr/>
        </p:nvPicPr>
        <p:blipFill>
          <a:blip r:embed="rId74"/>
          <a:srcRect/>
          <a:stretch>
            <a:fillRect/>
          </a:stretch>
        </p:blipFill>
        <p:spPr bwMode="auto">
          <a:xfrm>
            <a:off x="611188" y="546100"/>
            <a:ext cx="3240087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7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7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7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7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7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6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287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8" fill="hold">
                      <p:stCondLst>
                        <p:cond delay="0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1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302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3" fill="hold">
                      <p:stCondLst>
                        <p:cond delay="0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17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6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317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8" fill="hold">
                      <p:stCondLst>
                        <p:cond delay="0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17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1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332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3" fill="hold">
                      <p:stCondLst>
                        <p:cond delay="0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1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6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347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8" fill="hold">
                      <p:stCondLst>
                        <p:cond delay="0"/>
                      </p:stCondLst>
                      <p:childTnLst>
                        <p:par>
                          <p:cTn id="349" fill="hold">
                            <p:stCondLst>
                              <p:cond delay="0"/>
                            </p:stCondLst>
                            <p:childTnLst>
                              <p:par>
                                <p:cTn id="350" presetID="1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1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362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3" fill="hold">
                      <p:stCondLst>
                        <p:cond delay="0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17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6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377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8" fill="hold">
                      <p:stCondLst>
                        <p:cond delay="0"/>
                      </p:stCondLst>
                      <p:childTnLst>
                        <p:par>
                          <p:cTn id="379" fill="hold">
                            <p:stCondLst>
                              <p:cond delay="0"/>
                            </p:stCondLst>
                            <p:childTnLst>
                              <p:par>
                                <p:cTn id="380" presetID="1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1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6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39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3" fill="hold">
                      <p:stCondLst>
                        <p:cond delay="0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407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8" fill="hold">
                      <p:stCondLst>
                        <p:cond delay="0"/>
                      </p:stCondLst>
                      <p:childTnLst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presetID="1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1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2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3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4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6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422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3" fill="hold">
                      <p:stCondLst>
                        <p:cond delay="0"/>
                      </p:stCondLst>
                      <p:childTnLst>
                        <p:par>
                          <p:cTn id="424" fill="hold">
                            <p:stCondLst>
                              <p:cond delay="0"/>
                            </p:stCondLst>
                            <p:childTnLst>
                              <p:par>
                                <p:cTn id="425" presetID="17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6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9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437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8" fill="hold">
                      <p:stCondLst>
                        <p:cond delay="0"/>
                      </p:stCondLst>
                      <p:childTnLst>
                        <p:par>
                          <p:cTn id="439" fill="hold">
                            <p:stCondLst>
                              <p:cond delay="0"/>
                            </p:stCondLst>
                            <p:childTnLst>
                              <p:par>
                                <p:cTn id="440" presetID="17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1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3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4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6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452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3" fill="hold">
                      <p:stCondLst>
                        <p:cond delay="0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1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9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467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8" fill="hold">
                      <p:stCondLst>
                        <p:cond delay="0"/>
                      </p:stCondLst>
                      <p:childTnLst>
                        <p:par>
                          <p:cTn id="469" fill="hold">
                            <p:stCondLst>
                              <p:cond delay="0"/>
                            </p:stCondLst>
                            <p:childTnLst>
                              <p:par>
                                <p:cTn id="470" presetID="17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1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2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3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4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6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482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3" fill="hold">
                      <p:stCondLst>
                        <p:cond delay="0"/>
                      </p:stCondLst>
                      <p:childTnLst>
                        <p:par>
                          <p:cTn id="484" fill="hold">
                            <p:stCondLst>
                              <p:cond delay="0"/>
                            </p:stCondLst>
                            <p:childTnLst>
                              <p:par>
                                <p:cTn id="48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6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9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497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8" fill="hold">
                      <p:stCondLst>
                        <p:cond delay="0"/>
                      </p:stCondLst>
                      <p:childTnLst>
                        <p:par>
                          <p:cTn id="499" fill="hold">
                            <p:stCondLst>
                              <p:cond delay="0"/>
                            </p:stCondLst>
                            <p:childTnLst>
                              <p:par>
                                <p:cTn id="500" presetID="17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1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2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3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4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6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512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3" fill="hold">
                      <p:stCondLst>
                        <p:cond delay="0"/>
                      </p:stCondLst>
                      <p:childTnLst>
                        <p:par>
                          <p:cTn id="514" fill="hold">
                            <p:stCondLst>
                              <p:cond delay="0"/>
                            </p:stCondLst>
                            <p:childTnLst>
                              <p:par>
                                <p:cTn id="515" presetID="17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6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7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8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9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1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527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8" fill="hold">
                      <p:stCondLst>
                        <p:cond delay="0"/>
                      </p:stCondLst>
                      <p:childTnLst>
                        <p:par>
                          <p:cTn id="529" fill="hold">
                            <p:stCondLst>
                              <p:cond delay="0"/>
                            </p:stCondLst>
                            <p:childTnLst>
                              <p:par>
                                <p:cTn id="530" presetID="1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1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2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3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4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6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9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0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1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542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3" fill="hold">
                      <p:stCondLst>
                        <p:cond delay="0"/>
                      </p:stCondLst>
                      <p:childTnLst>
                        <p:par>
                          <p:cTn id="544" fill="hold">
                            <p:stCondLst>
                              <p:cond delay="0"/>
                            </p:stCondLst>
                            <p:childTnLst>
                              <p:par>
                                <p:cTn id="54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6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7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8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9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1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3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4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5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6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557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8" fill="hold">
                      <p:stCondLst>
                        <p:cond delay="0"/>
                      </p:stCondLst>
                      <p:childTnLst>
                        <p:par>
                          <p:cTn id="559" fill="hold">
                            <p:stCondLst>
                              <p:cond delay="0"/>
                            </p:stCondLst>
                            <p:childTnLst>
                              <p:par>
                                <p:cTn id="560" presetID="17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1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3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4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6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0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1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572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3" fill="hold">
                      <p:stCondLst>
                        <p:cond delay="0"/>
                      </p:stCondLst>
                      <p:childTnLst>
                        <p:par>
                          <p:cTn id="574" fill="hold">
                            <p:stCondLst>
                              <p:cond delay="0"/>
                            </p:stCondLst>
                            <p:childTnLst>
                              <p:par>
                                <p:cTn id="575" presetID="1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6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7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8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9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1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5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6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587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8" fill="hold">
                      <p:stCondLst>
                        <p:cond delay="0"/>
                      </p:stCondLst>
                      <p:childTnLst>
                        <p:par>
                          <p:cTn id="589" fill="hold">
                            <p:stCondLst>
                              <p:cond delay="0"/>
                            </p:stCondLst>
                            <p:childTnLst>
                              <p:par>
                                <p:cTn id="590" presetID="17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1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2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3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4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6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9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0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1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602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3" fill="hold">
                      <p:stCondLst>
                        <p:cond delay="0"/>
                      </p:stCondLst>
                      <p:childTnLst>
                        <p:par>
                          <p:cTn id="604" fill="hold">
                            <p:stCondLst>
                              <p:cond delay="0"/>
                            </p:stCondLst>
                            <p:childTnLst>
                              <p:par>
                                <p:cTn id="60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6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7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8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9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1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4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5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6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617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8" fill="hold">
                      <p:stCondLst>
                        <p:cond delay="0"/>
                      </p:stCondLst>
                      <p:childTnLst>
                        <p:par>
                          <p:cTn id="619" fill="hold">
                            <p:stCondLst>
                              <p:cond delay="0"/>
                            </p:stCondLst>
                            <p:childTnLst>
                              <p:par>
                                <p:cTn id="620" presetID="17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1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2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3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4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6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9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0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1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632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3" fill="hold">
                      <p:stCondLst>
                        <p:cond delay="0"/>
                      </p:stCondLst>
                      <p:childTnLst>
                        <p:par>
                          <p:cTn id="634" fill="hold">
                            <p:stCondLst>
                              <p:cond delay="0"/>
                            </p:stCondLst>
                            <p:childTnLst>
                              <p:par>
                                <p:cTn id="635" presetID="1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6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7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8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9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1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3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4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5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6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647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8" fill="hold">
                      <p:stCondLst>
                        <p:cond delay="0"/>
                      </p:stCondLst>
                      <p:childTnLst>
                        <p:par>
                          <p:cTn id="649" fill="hold">
                            <p:stCondLst>
                              <p:cond delay="0"/>
                            </p:stCondLst>
                            <p:childTnLst>
                              <p:par>
                                <p:cTn id="650" presetID="17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1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2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3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4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6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9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0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1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662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3" fill="hold">
                      <p:stCondLst>
                        <p:cond delay="0"/>
                      </p:stCondLst>
                      <p:childTnLst>
                        <p:par>
                          <p:cTn id="664" fill="hold">
                            <p:stCondLst>
                              <p:cond delay="0"/>
                            </p:stCondLst>
                            <p:childTnLst>
                              <p:par>
                                <p:cTn id="66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6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7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8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9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1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3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4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5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6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677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8" fill="hold">
                      <p:stCondLst>
                        <p:cond delay="0"/>
                      </p:stCondLst>
                      <p:childTnLst>
                        <p:par>
                          <p:cTn id="679" fill="hold">
                            <p:stCondLst>
                              <p:cond delay="0"/>
                            </p:stCondLst>
                            <p:childTnLst>
                              <p:par>
                                <p:cTn id="680" presetID="1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1"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2"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3"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4"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6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9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0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1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692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3" fill="hold">
                      <p:stCondLst>
                        <p:cond delay="0"/>
                      </p:stCondLst>
                      <p:childTnLst>
                        <p:par>
                          <p:cTn id="694" fill="hold">
                            <p:stCondLst>
                              <p:cond delay="0"/>
                            </p:stCondLst>
                            <p:childTnLst>
                              <p:par>
                                <p:cTn id="69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6"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7"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8"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9"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1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3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4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5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6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707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8" fill="hold">
                      <p:stCondLst>
                        <p:cond delay="0"/>
                      </p:stCondLst>
                      <p:childTnLst>
                        <p:par>
                          <p:cTn id="709" fill="hold">
                            <p:stCondLst>
                              <p:cond delay="0"/>
                            </p:stCondLst>
                            <p:childTnLst>
                              <p:par>
                                <p:cTn id="710" presetID="1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1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2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3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4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6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8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9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0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1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722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3" fill="hold">
                      <p:stCondLst>
                        <p:cond delay="0"/>
                      </p:stCondLst>
                      <p:childTnLst>
                        <p:par>
                          <p:cTn id="724" fill="hold">
                            <p:stCondLst>
                              <p:cond delay="0"/>
                            </p:stCondLst>
                            <p:childTnLst>
                              <p:par>
                                <p:cTn id="725" presetID="17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6"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7"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8"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9"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1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3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4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5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6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737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8" fill="hold">
                      <p:stCondLst>
                        <p:cond delay="0"/>
                      </p:stCondLst>
                      <p:childTnLst>
                        <p:par>
                          <p:cTn id="739" fill="hold">
                            <p:stCondLst>
                              <p:cond delay="0"/>
                            </p:stCondLst>
                            <p:childTnLst>
                              <p:par>
                                <p:cTn id="740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1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2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3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4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6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8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9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0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1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752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3" fill="hold">
                      <p:stCondLst>
                        <p:cond delay="0"/>
                      </p:stCondLst>
                      <p:childTnLst>
                        <p:par>
                          <p:cTn id="754" fill="hold">
                            <p:stCondLst>
                              <p:cond delay="0"/>
                            </p:stCondLst>
                            <p:childTnLst>
                              <p:par>
                                <p:cTn id="755" presetID="1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6" dur="5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7" dur="5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8" dur="5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9" dur="5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1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3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4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5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767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8" fill="hold">
                      <p:stCondLst>
                        <p:cond delay="0"/>
                      </p:stCondLst>
                      <p:childTnLst>
                        <p:par>
                          <p:cTn id="769" fill="hold">
                            <p:stCondLst>
                              <p:cond delay="0"/>
                            </p:stCondLst>
                            <p:childTnLst>
                              <p:par>
                                <p:cTn id="770" presetID="17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1" dur="5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2" dur="5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3" dur="5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4" dur="5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6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9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0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1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782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3" fill="hold">
                      <p:stCondLst>
                        <p:cond delay="0"/>
                      </p:stCondLst>
                      <p:childTnLst>
                        <p:par>
                          <p:cTn id="784" fill="hold">
                            <p:stCondLst>
                              <p:cond delay="0"/>
                            </p:stCondLst>
                            <p:childTnLst>
                              <p:par>
                                <p:cTn id="78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6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7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8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9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1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3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4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5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6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797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8" fill="hold">
                      <p:stCondLst>
                        <p:cond delay="0"/>
                      </p:stCondLst>
                      <p:childTnLst>
                        <p:par>
                          <p:cTn id="799" fill="hold">
                            <p:stCondLst>
                              <p:cond delay="0"/>
                            </p:stCondLst>
                            <p:childTnLst>
                              <p:par>
                                <p:cTn id="800" presetID="17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1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2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3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4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6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8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9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0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1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seq concurrent="1" nextAc="seek">
              <p:cTn id="812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3" fill="hold">
                      <p:stCondLst>
                        <p:cond delay="0"/>
                      </p:stCondLst>
                      <p:childTnLst>
                        <p:par>
                          <p:cTn id="814" fill="hold">
                            <p:stCondLst>
                              <p:cond delay="0"/>
                            </p:stCondLst>
                            <p:childTnLst>
                              <p:par>
                                <p:cTn id="815" presetID="1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6"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7"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8"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9"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1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3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4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5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6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827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8" fill="hold">
                      <p:stCondLst>
                        <p:cond delay="0"/>
                      </p:stCondLst>
                      <p:childTnLst>
                        <p:par>
                          <p:cTn id="829" fill="hold">
                            <p:stCondLst>
                              <p:cond delay="0"/>
                            </p:stCondLst>
                            <p:childTnLst>
                              <p:par>
                                <p:cTn id="830" presetID="17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1" dur="5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2" dur="5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3" dur="5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4" dur="5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6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8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9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0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1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842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3" fill="hold">
                      <p:stCondLst>
                        <p:cond delay="0"/>
                      </p:stCondLst>
                      <p:childTnLst>
                        <p:par>
                          <p:cTn id="844" fill="hold">
                            <p:stCondLst>
                              <p:cond delay="0"/>
                            </p:stCondLst>
                            <p:childTnLst>
                              <p:par>
                                <p:cTn id="84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6"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7"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8"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9"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1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3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4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5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6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857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8" fill="hold">
                      <p:stCondLst>
                        <p:cond delay="0"/>
                      </p:stCondLst>
                      <p:childTnLst>
                        <p:par>
                          <p:cTn id="859" fill="hold">
                            <p:stCondLst>
                              <p:cond delay="0"/>
                            </p:stCondLst>
                            <p:childTnLst>
                              <p:par>
                                <p:cTn id="860" presetID="17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1"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2"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3"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4"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6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8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9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0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1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872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3" fill="hold">
                      <p:stCondLst>
                        <p:cond delay="0"/>
                      </p:stCondLst>
                      <p:childTnLst>
                        <p:par>
                          <p:cTn id="874" fill="hold">
                            <p:stCondLst>
                              <p:cond delay="0"/>
                            </p:stCondLst>
                            <p:childTnLst>
                              <p:par>
                                <p:cTn id="875" presetID="1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6"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7"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8"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9"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1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3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4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5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6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  <p:seq concurrent="1" nextAc="seek">
              <p:cTn id="887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8" fill="hold">
                      <p:stCondLst>
                        <p:cond delay="0"/>
                      </p:stCondLst>
                      <p:childTnLst>
                        <p:par>
                          <p:cTn id="889" fill="hold">
                            <p:stCondLst>
                              <p:cond delay="0"/>
                            </p:stCondLst>
                            <p:childTnLst>
                              <p:par>
                                <p:cTn id="890" presetID="17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1"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2"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3"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4"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6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8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9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0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1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  <p:seq concurrent="1" nextAc="seek">
              <p:cTn id="902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3" fill="hold">
                      <p:stCondLst>
                        <p:cond delay="0"/>
                      </p:stCondLst>
                      <p:childTnLst>
                        <p:par>
                          <p:cTn id="904" fill="hold">
                            <p:stCondLst>
                              <p:cond delay="0"/>
                            </p:stCondLst>
                            <p:childTnLst>
                              <p:par>
                                <p:cTn id="905" presetID="17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6"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7"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8"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9"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1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3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4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5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6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917" restart="whenNotActive" fill="hold" evtFilter="cancelBubble" nodeType="interactiveSeq">
                <p:stCondLst>
                  <p:cond evt="onClick" delay="0">
                    <p:tgtEl>
                      <p:spTgt spid="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8" fill="hold">
                      <p:stCondLst>
                        <p:cond delay="0"/>
                      </p:stCondLst>
                      <p:childTnLst>
                        <p:par>
                          <p:cTn id="919" fill="hold">
                            <p:stCondLst>
                              <p:cond delay="0"/>
                            </p:stCondLst>
                            <p:childTnLst>
                              <p:par>
                                <p:cTn id="920" presetID="1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1"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2"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3"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4"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6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8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9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0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1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"/>
                  </p:tgtEl>
                </p:cond>
              </p:nextCondLst>
            </p:seq>
            <p:seq concurrent="1" nextAc="seek">
              <p:cTn id="932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3" fill="hold">
                      <p:stCondLst>
                        <p:cond delay="0"/>
                      </p:stCondLst>
                      <p:childTnLst>
                        <p:par>
                          <p:cTn id="934" fill="hold">
                            <p:stCondLst>
                              <p:cond delay="0"/>
                            </p:stCondLst>
                            <p:childTnLst>
                              <p:par>
                                <p:cTn id="93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6"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7"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8"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9"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1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3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4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5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6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  <p:seq concurrent="1" nextAc="seek">
              <p:cTn id="947" restart="whenNotActive" fill="hold" evtFilter="cancelBubble" nodeType="interactiveSeq">
                <p:stCondLst>
                  <p:cond evt="onClick" delay="0">
                    <p:tgtEl>
                      <p:spTgt spid="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8" fill="hold">
                      <p:stCondLst>
                        <p:cond delay="0"/>
                      </p:stCondLst>
                      <p:childTnLst>
                        <p:par>
                          <p:cTn id="949" fill="hold">
                            <p:stCondLst>
                              <p:cond delay="0"/>
                            </p:stCondLst>
                            <p:childTnLst>
                              <p:par>
                                <p:cTn id="950" presetID="17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1"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2"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3"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4"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6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8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9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0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1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"/>
                  </p:tgtEl>
                </p:cond>
              </p:nextCondLst>
            </p:seq>
            <p:seq concurrent="1" nextAc="seek">
              <p:cTn id="962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3" fill="hold">
                      <p:stCondLst>
                        <p:cond delay="0"/>
                      </p:stCondLst>
                      <p:childTnLst>
                        <p:par>
                          <p:cTn id="964" fill="hold">
                            <p:stCondLst>
                              <p:cond delay="0"/>
                            </p:stCondLst>
                            <p:childTnLst>
                              <p:par>
                                <p:cTn id="965" presetID="1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6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7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8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9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1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3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4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5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6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977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8" fill="hold">
                      <p:stCondLst>
                        <p:cond delay="0"/>
                      </p:stCondLst>
                      <p:childTnLst>
                        <p:par>
                          <p:cTn id="979" fill="hold">
                            <p:stCondLst>
                              <p:cond delay="0"/>
                            </p:stCondLst>
                            <p:childTnLst>
                              <p:par>
                                <p:cTn id="980" presetID="17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1"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2"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3"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4"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6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8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9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0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1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992" restart="whenNotActive" fill="hold" evtFilter="cancelBubble" nodeType="interactiveSeq">
                <p:stCondLst>
                  <p:cond evt="onClick" delay="0">
                    <p:tgtEl>
                      <p:spTgt spid="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3" fill="hold">
                      <p:stCondLst>
                        <p:cond delay="0"/>
                      </p:stCondLst>
                      <p:childTnLst>
                        <p:par>
                          <p:cTn id="994" fill="hold">
                            <p:stCondLst>
                              <p:cond delay="0"/>
                            </p:stCondLst>
                            <p:childTnLst>
                              <p:par>
                                <p:cTn id="995" presetID="17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6"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7"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8"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9"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1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3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4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5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6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"/>
                  </p:tgtEl>
                </p:cond>
              </p:nextCondLst>
            </p:seq>
            <p:seq concurrent="1" nextAc="seek">
              <p:cTn id="1007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8" fill="hold">
                      <p:stCondLst>
                        <p:cond delay="0"/>
                      </p:stCondLst>
                      <p:childTnLst>
                        <p:par>
                          <p:cTn id="1009" fill="hold">
                            <p:stCondLst>
                              <p:cond delay="0"/>
                            </p:stCondLst>
                            <p:childTnLst>
                              <p:par>
                                <p:cTn id="1010" presetID="17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1"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2"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3"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4"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6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8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9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0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1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1022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3" fill="hold">
                      <p:stCondLst>
                        <p:cond delay="0"/>
                      </p:stCondLst>
                      <p:childTnLst>
                        <p:par>
                          <p:cTn id="1024" fill="hold">
                            <p:stCondLst>
                              <p:cond delay="0"/>
                            </p:stCondLst>
                            <p:childTnLst>
                              <p:par>
                                <p:cTn id="1025" presetID="1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6"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7"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8"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9"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1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3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4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5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6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1037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8" fill="hold">
                      <p:stCondLst>
                        <p:cond delay="0"/>
                      </p:stCondLst>
                      <p:childTnLst>
                        <p:par>
                          <p:cTn id="1039" fill="hold">
                            <p:stCondLst>
                              <p:cond delay="0"/>
                            </p:stCondLst>
                            <p:childTnLst>
                              <p:par>
                                <p:cTn id="1040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1"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2"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3"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4"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6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8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9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0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1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seq concurrent="1" nextAc="seek">
              <p:cTn id="1052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3" fill="hold">
                      <p:stCondLst>
                        <p:cond delay="0"/>
                      </p:stCondLst>
                      <p:childTnLst>
                        <p:par>
                          <p:cTn id="1054" fill="hold">
                            <p:stCondLst>
                              <p:cond delay="0"/>
                            </p:stCondLst>
                            <p:childTnLst>
                              <p:par>
                                <p:cTn id="1055" presetID="17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6" dur="5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7" dur="5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8" dur="5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9" dur="5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1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3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4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5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6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1067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8" fill="hold">
                      <p:stCondLst>
                        <p:cond delay="0"/>
                      </p:stCondLst>
                      <p:childTnLst>
                        <p:par>
                          <p:cTn id="1069" fill="hold">
                            <p:stCondLst>
                              <p:cond delay="0"/>
                            </p:stCondLst>
                            <p:childTnLst>
                              <p:par>
                                <p:cTn id="1070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1" dur="5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2" dur="5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3" dur="5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4" dur="5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6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8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9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0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1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Рисунок 7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/>
            </a:extLst>
          </a:blip>
          <a:srcRect l="-1624"/>
          <a:stretch/>
        </p:blipFill>
        <p:spPr>
          <a:xfrm>
            <a:off x="4563546" y="548680"/>
            <a:ext cx="1443720" cy="144014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8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/>
            </a:extLst>
          </a:blip>
          <a:srcRect/>
          <a:stretch/>
        </p:blipFill>
        <p:spPr bwMode="auto">
          <a:xfrm>
            <a:off x="4568945" y="548680"/>
            <a:ext cx="1438321" cy="1440038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/>
            <a:ext uri="{AF507438-7753-43E0-B8FC-AC1667EBCBE1}"/>
          </a:extLst>
        </p:spPr>
      </p:pic>
      <p:pic>
        <p:nvPicPr>
          <p:cNvPr id="81" name="Рисунок 8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/>
            </a:extLst>
          </a:blip>
          <a:srcRect l="-255"/>
          <a:stretch/>
        </p:blipFill>
        <p:spPr>
          <a:xfrm>
            <a:off x="4564718" y="548680"/>
            <a:ext cx="1442548" cy="1436131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82" name="Рисунок 8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/>
            </a:extLst>
          </a:blip>
          <a:srcRect l="-3"/>
          <a:stretch/>
        </p:blipFill>
        <p:spPr>
          <a:xfrm>
            <a:off x="4565404" y="549719"/>
            <a:ext cx="1441862" cy="143966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83" name="Рисунок 8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/>
            </a:extLst>
          </a:blip>
          <a:srcRect l="-1394"/>
          <a:stretch/>
        </p:blipFill>
        <p:spPr>
          <a:xfrm>
            <a:off x="4565723" y="548680"/>
            <a:ext cx="1441543" cy="1434499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84" name="Рисунок 8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/>
            </a:extLst>
          </a:blip>
          <a:srcRect/>
          <a:stretch/>
        </p:blipFill>
        <p:spPr>
          <a:xfrm>
            <a:off x="4572480" y="548680"/>
            <a:ext cx="1434786" cy="1440140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85" name="Рисунок 8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/>
            </a:extLst>
          </a:blip>
          <a:srcRect/>
          <a:stretch/>
        </p:blipFill>
        <p:spPr>
          <a:xfrm>
            <a:off x="6007266" y="548680"/>
            <a:ext cx="1442607" cy="1440140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86" name="Picture 2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/>
            </a:extLst>
          </a:blip>
          <a:srcRect/>
          <a:stretch/>
        </p:blipFill>
        <p:spPr bwMode="auto">
          <a:xfrm>
            <a:off x="6010827" y="548680"/>
            <a:ext cx="1439046" cy="1440038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/>
            <a:ext uri="{AF507438-7753-43E0-B8FC-AC1667EBCBE1}"/>
          </a:extLst>
        </p:spPr>
      </p:pic>
      <p:pic>
        <p:nvPicPr>
          <p:cNvPr id="87" name="Рисунок 8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/>
            </a:extLst>
          </a:blip>
          <a:srcRect/>
          <a:stretch/>
        </p:blipFill>
        <p:spPr>
          <a:xfrm>
            <a:off x="6011147" y="548680"/>
            <a:ext cx="1438726" cy="1436131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88" name="Рисунок 87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/>
            </a:extLst>
          </a:blip>
          <a:srcRect/>
          <a:stretch/>
        </p:blipFill>
        <p:spPr>
          <a:xfrm>
            <a:off x="6010804" y="549718"/>
            <a:ext cx="1439069" cy="1439661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89" name="Рисунок 88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/>
            </a:extLst>
          </a:blip>
          <a:srcRect/>
          <a:stretch/>
        </p:blipFill>
        <p:spPr>
          <a:xfrm>
            <a:off x="6010645" y="548680"/>
            <a:ext cx="1439228" cy="1434499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90" name="Рисунок 89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/>
            </a:extLst>
          </a:blip>
          <a:srcRect/>
          <a:stretch/>
        </p:blipFill>
        <p:spPr>
          <a:xfrm>
            <a:off x="6011733" y="548680"/>
            <a:ext cx="1438140" cy="144014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91" name="Рисунок 90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/>
            </a:extLst>
          </a:blip>
          <a:srcRect/>
          <a:stretch/>
        </p:blipFill>
        <p:spPr>
          <a:xfrm>
            <a:off x="7449872" y="548680"/>
            <a:ext cx="1442607" cy="1440140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92" name="Рисунок 91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/>
            </a:extLst>
          </a:blip>
          <a:srcRect/>
          <a:stretch/>
        </p:blipFill>
        <p:spPr>
          <a:xfrm>
            <a:off x="7454339" y="548680"/>
            <a:ext cx="1438140" cy="144014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93" name="Рисунок 92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/>
            </a:extLst>
          </a:blip>
          <a:srcRect r="-3"/>
          <a:stretch/>
        </p:blipFill>
        <p:spPr>
          <a:xfrm>
            <a:off x="7453753" y="548680"/>
            <a:ext cx="1438726" cy="1436131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94" name="Рисунок 93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/>
            </a:extLst>
          </a:blip>
          <a:srcRect/>
          <a:stretch/>
        </p:blipFill>
        <p:spPr>
          <a:xfrm>
            <a:off x="7453407" y="549718"/>
            <a:ext cx="1439072" cy="1439661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95" name="Рисунок 94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/>
            </a:extLst>
          </a:blip>
          <a:srcRect/>
          <a:stretch/>
        </p:blipFill>
        <p:spPr>
          <a:xfrm>
            <a:off x="7453250" y="548680"/>
            <a:ext cx="1439229" cy="1434499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96" name="Picture 2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/>
            </a:extLst>
          </a:blip>
          <a:srcRect/>
          <a:stretch/>
        </p:blipFill>
        <p:spPr bwMode="auto">
          <a:xfrm>
            <a:off x="7453433" y="548680"/>
            <a:ext cx="1439046" cy="1440038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/>
            <a:ext uri="{AF507438-7753-43E0-B8FC-AC1667EBCBE1}"/>
          </a:extLst>
        </p:spPr>
      </p:pic>
      <p:pic>
        <p:nvPicPr>
          <p:cNvPr id="97" name="Рисунок 96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/>
            </a:extLst>
          </a:blip>
          <a:srcRect/>
          <a:stretch/>
        </p:blipFill>
        <p:spPr>
          <a:xfrm>
            <a:off x="7449872" y="1988820"/>
            <a:ext cx="1442608" cy="1439860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98" name="Picture 2"/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28A0092B-C50C-407E-A947-70E740481C1C}"/>
            </a:extLst>
          </a:blip>
          <a:srcRect/>
          <a:stretch/>
        </p:blipFill>
        <p:spPr bwMode="auto">
          <a:xfrm>
            <a:off x="7453434" y="1988718"/>
            <a:ext cx="1439046" cy="1440282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/>
            <a:ext uri="{AF507438-7753-43E0-B8FC-AC1667EBCBE1}"/>
          </a:extLst>
        </p:spPr>
      </p:pic>
      <p:pic>
        <p:nvPicPr>
          <p:cNvPr id="99" name="Рисунок 98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/>
            </a:extLst>
          </a:blip>
          <a:srcRect r="-3"/>
          <a:stretch/>
        </p:blipFill>
        <p:spPr>
          <a:xfrm>
            <a:off x="7453754" y="1988840"/>
            <a:ext cx="1438726" cy="144016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00" name="Рисунок 99"/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/>
            </a:extLst>
          </a:blip>
          <a:srcRect/>
          <a:stretch/>
        </p:blipFill>
        <p:spPr>
          <a:xfrm>
            <a:off x="7453409" y="1989379"/>
            <a:ext cx="1439071" cy="144034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01" name="Рисунок 100"/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/>
            </a:extLst>
          </a:blip>
          <a:srcRect/>
          <a:stretch/>
        </p:blipFill>
        <p:spPr>
          <a:xfrm>
            <a:off x="7453251" y="1983178"/>
            <a:ext cx="1439229" cy="1445823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02" name="Рисунок 101"/>
          <p:cNvPicPr>
            <a:picLocks noChangeAspect="1"/>
          </p:cNvPicPr>
          <p:nvPr/>
        </p:nvPicPr>
        <p:blipFill rotWithShape="1">
          <a:blip r:embed="rId25" cstate="print">
            <a:extLst>
              <a:ext uri="{28A0092B-C50C-407E-A947-70E740481C1C}"/>
            </a:extLst>
          </a:blip>
          <a:srcRect/>
          <a:stretch/>
        </p:blipFill>
        <p:spPr>
          <a:xfrm>
            <a:off x="7454340" y="1988820"/>
            <a:ext cx="1438140" cy="144018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73" name="Рисунок 72"/>
          <p:cNvPicPr>
            <a:picLocks noChangeAspect="1"/>
          </p:cNvPicPr>
          <p:nvPr/>
        </p:nvPicPr>
        <p:blipFill rotWithShape="1">
          <a:blip r:embed="rId26" cstate="print">
            <a:extLst>
              <a:ext uri="{28A0092B-C50C-407E-A947-70E740481C1C}"/>
            </a:extLst>
          </a:blip>
          <a:srcRect/>
          <a:stretch/>
        </p:blipFill>
        <p:spPr>
          <a:xfrm>
            <a:off x="6011733" y="1988820"/>
            <a:ext cx="1438140" cy="144018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74" name="Picture 2"/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28A0092B-C50C-407E-A947-70E740481C1C}"/>
            </a:extLst>
          </a:blip>
          <a:srcRect/>
          <a:stretch/>
        </p:blipFill>
        <p:spPr bwMode="auto">
          <a:xfrm>
            <a:off x="6010827" y="1988718"/>
            <a:ext cx="1439046" cy="1440481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/>
            <a:ext uri="{AF507438-7753-43E0-B8FC-AC1667EBCBE1}"/>
          </a:extLst>
        </p:spPr>
      </p:pic>
      <p:pic>
        <p:nvPicPr>
          <p:cNvPr id="76" name="Рисунок 75"/>
          <p:cNvPicPr>
            <a:picLocks noChangeAspect="1"/>
          </p:cNvPicPr>
          <p:nvPr/>
        </p:nvPicPr>
        <p:blipFill rotWithShape="1">
          <a:blip r:embed="rId28" cstate="print">
            <a:extLst>
              <a:ext uri="{28A0092B-C50C-407E-A947-70E740481C1C}"/>
            </a:extLst>
          </a:blip>
          <a:srcRect/>
          <a:stretch/>
        </p:blipFill>
        <p:spPr>
          <a:xfrm>
            <a:off x="6011147" y="1988840"/>
            <a:ext cx="1438726" cy="144016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77" name="Рисунок 76"/>
          <p:cNvPicPr>
            <a:picLocks noChangeAspect="1"/>
          </p:cNvPicPr>
          <p:nvPr/>
        </p:nvPicPr>
        <p:blipFill rotWithShape="1">
          <a:blip r:embed="rId29" cstate="print">
            <a:extLst>
              <a:ext uri="{28A0092B-C50C-407E-A947-70E740481C1C}"/>
            </a:extLst>
          </a:blip>
          <a:srcRect/>
          <a:stretch/>
        </p:blipFill>
        <p:spPr>
          <a:xfrm>
            <a:off x="6010805" y="1989379"/>
            <a:ext cx="1439068" cy="1439622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78" name="Рисунок 77"/>
          <p:cNvPicPr>
            <a:picLocks noChangeAspect="1"/>
          </p:cNvPicPr>
          <p:nvPr/>
        </p:nvPicPr>
        <p:blipFill rotWithShape="1">
          <a:blip r:embed="rId30" cstate="print">
            <a:extLst>
              <a:ext uri="{28A0092B-C50C-407E-A947-70E740481C1C}"/>
            </a:extLst>
          </a:blip>
          <a:srcRect/>
          <a:stretch/>
        </p:blipFill>
        <p:spPr>
          <a:xfrm>
            <a:off x="6010645" y="1983179"/>
            <a:ext cx="1439228" cy="1445822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03" name="Рисунок 102"/>
          <p:cNvPicPr>
            <a:picLocks noChangeAspect="1"/>
          </p:cNvPicPr>
          <p:nvPr/>
        </p:nvPicPr>
        <p:blipFill rotWithShape="1">
          <a:blip r:embed="rId31" cstate="print">
            <a:extLst>
              <a:ext uri="{28A0092B-C50C-407E-A947-70E740481C1C}"/>
            </a:extLst>
          </a:blip>
          <a:srcRect/>
          <a:stretch/>
        </p:blipFill>
        <p:spPr>
          <a:xfrm>
            <a:off x="6007266" y="1988820"/>
            <a:ext cx="1442607" cy="1439860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04" name="Рисунок 103"/>
          <p:cNvPicPr>
            <a:picLocks noChangeAspect="1"/>
          </p:cNvPicPr>
          <p:nvPr/>
        </p:nvPicPr>
        <p:blipFill rotWithShape="1">
          <a:blip r:embed="rId32" cstate="print">
            <a:extLst>
              <a:ext uri="{28A0092B-C50C-407E-A947-70E740481C1C}"/>
            </a:extLst>
          </a:blip>
          <a:srcRect/>
          <a:stretch/>
        </p:blipFill>
        <p:spPr>
          <a:xfrm>
            <a:off x="4572480" y="1988820"/>
            <a:ext cx="1434786" cy="1439860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05" name="Рисунок 104"/>
          <p:cNvPicPr>
            <a:picLocks noChangeAspect="1"/>
          </p:cNvPicPr>
          <p:nvPr/>
        </p:nvPicPr>
        <p:blipFill rotWithShape="1">
          <a:blip r:embed="rId33" cstate="print">
            <a:extLst>
              <a:ext uri="{28A0092B-C50C-407E-A947-70E740481C1C}"/>
            </a:extLst>
          </a:blip>
          <a:srcRect l="-1618"/>
          <a:stretch/>
        </p:blipFill>
        <p:spPr>
          <a:xfrm>
            <a:off x="4563546" y="1988820"/>
            <a:ext cx="1443720" cy="143986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06" name="Picture 2"/>
          <p:cNvPicPr>
            <a:picLocks noChangeAspect="1" noChangeArrowheads="1"/>
          </p:cNvPicPr>
          <p:nvPr/>
        </p:nvPicPr>
        <p:blipFill rotWithShape="1">
          <a:blip r:embed="rId34" cstate="print">
            <a:extLst>
              <a:ext uri="{28A0092B-C50C-407E-A947-70E740481C1C}"/>
            </a:extLst>
          </a:blip>
          <a:srcRect/>
          <a:stretch/>
        </p:blipFill>
        <p:spPr bwMode="auto">
          <a:xfrm>
            <a:off x="4568945" y="1988718"/>
            <a:ext cx="1438321" cy="1440282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/>
            <a:ext uri="{AF507438-7753-43E0-B8FC-AC1667EBCBE1}"/>
          </a:extLst>
        </p:spPr>
      </p:pic>
      <p:pic>
        <p:nvPicPr>
          <p:cNvPr id="107" name="Рисунок 106"/>
          <p:cNvPicPr>
            <a:picLocks noChangeAspect="1"/>
          </p:cNvPicPr>
          <p:nvPr/>
        </p:nvPicPr>
        <p:blipFill rotWithShape="1">
          <a:blip r:embed="rId35" cstate="print">
            <a:extLst>
              <a:ext uri="{28A0092B-C50C-407E-A947-70E740481C1C}"/>
            </a:extLst>
          </a:blip>
          <a:srcRect/>
          <a:stretch/>
        </p:blipFill>
        <p:spPr>
          <a:xfrm>
            <a:off x="4565406" y="1989378"/>
            <a:ext cx="1441860" cy="1440341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08" name="Рисунок 107"/>
          <p:cNvPicPr>
            <a:picLocks noChangeAspect="1"/>
          </p:cNvPicPr>
          <p:nvPr/>
        </p:nvPicPr>
        <p:blipFill rotWithShape="1">
          <a:blip r:embed="rId36" cstate="print">
            <a:extLst>
              <a:ext uri="{28A0092B-C50C-407E-A947-70E740481C1C}"/>
            </a:extLst>
          </a:blip>
          <a:srcRect l="-1394"/>
          <a:stretch/>
        </p:blipFill>
        <p:spPr>
          <a:xfrm>
            <a:off x="4565723" y="1983179"/>
            <a:ext cx="1441543" cy="1445501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09" name="Рисунок 108"/>
          <p:cNvPicPr>
            <a:picLocks noChangeAspect="1"/>
          </p:cNvPicPr>
          <p:nvPr/>
        </p:nvPicPr>
        <p:blipFill rotWithShape="1">
          <a:blip r:embed="rId37" cstate="print">
            <a:extLst>
              <a:ext uri="{28A0092B-C50C-407E-A947-70E740481C1C}"/>
            </a:extLst>
          </a:blip>
          <a:srcRect l="-255"/>
          <a:stretch/>
        </p:blipFill>
        <p:spPr>
          <a:xfrm>
            <a:off x="4564718" y="1984811"/>
            <a:ext cx="1442548" cy="1443869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10" name="Рисунок 109"/>
          <p:cNvPicPr>
            <a:picLocks noChangeAspect="1"/>
          </p:cNvPicPr>
          <p:nvPr/>
        </p:nvPicPr>
        <p:blipFill rotWithShape="1">
          <a:blip r:embed="rId38" cstate="print">
            <a:extLst>
              <a:ext uri="{28A0092B-C50C-407E-A947-70E740481C1C}"/>
            </a:extLst>
          </a:blip>
          <a:srcRect/>
          <a:stretch/>
        </p:blipFill>
        <p:spPr>
          <a:xfrm>
            <a:off x="4572480" y="3429000"/>
            <a:ext cx="1434786" cy="1439840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11" name="Picture 2"/>
          <p:cNvPicPr>
            <a:picLocks noChangeAspect="1" noChangeArrowheads="1"/>
          </p:cNvPicPr>
          <p:nvPr/>
        </p:nvPicPr>
        <p:blipFill rotWithShape="1">
          <a:blip r:embed="rId39" cstate="print">
            <a:extLst>
              <a:ext uri="{28A0092B-C50C-407E-A947-70E740481C1C}"/>
            </a:extLst>
          </a:blip>
          <a:srcRect/>
          <a:stretch/>
        </p:blipFill>
        <p:spPr bwMode="auto">
          <a:xfrm>
            <a:off x="4568945" y="3429000"/>
            <a:ext cx="1438321" cy="1440359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/>
            <a:ext uri="{AF507438-7753-43E0-B8FC-AC1667EBCBE1}"/>
          </a:extLst>
        </p:spPr>
      </p:pic>
      <p:pic>
        <p:nvPicPr>
          <p:cNvPr id="112" name="Рисунок 111"/>
          <p:cNvPicPr>
            <a:picLocks noChangeAspect="1"/>
          </p:cNvPicPr>
          <p:nvPr/>
        </p:nvPicPr>
        <p:blipFill rotWithShape="1">
          <a:blip r:embed="rId40" cstate="print">
            <a:extLst>
              <a:ext uri="{28A0092B-C50C-407E-A947-70E740481C1C}"/>
            </a:extLst>
          </a:blip>
          <a:srcRect l="-255"/>
          <a:stretch/>
        </p:blipFill>
        <p:spPr>
          <a:xfrm>
            <a:off x="4564718" y="3428680"/>
            <a:ext cx="1442548" cy="14400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13" name="Рисунок 112"/>
          <p:cNvPicPr>
            <a:picLocks noChangeAspect="1"/>
          </p:cNvPicPr>
          <p:nvPr/>
        </p:nvPicPr>
        <p:blipFill rotWithShape="1">
          <a:blip r:embed="rId41" cstate="print">
            <a:extLst>
              <a:ext uri="{28A0092B-C50C-407E-A947-70E740481C1C}"/>
            </a:extLst>
          </a:blip>
          <a:srcRect/>
          <a:stretch/>
        </p:blipFill>
        <p:spPr>
          <a:xfrm>
            <a:off x="4565405" y="3429718"/>
            <a:ext cx="1441861" cy="1439999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14" name="Рисунок 113"/>
          <p:cNvPicPr>
            <a:picLocks noChangeAspect="1"/>
          </p:cNvPicPr>
          <p:nvPr/>
        </p:nvPicPr>
        <p:blipFill rotWithShape="1">
          <a:blip r:embed="rId42" cstate="print">
            <a:extLst>
              <a:ext uri="{28A0092B-C50C-407E-A947-70E740481C1C}"/>
            </a:extLst>
          </a:blip>
          <a:srcRect l="-1394"/>
          <a:stretch/>
        </p:blipFill>
        <p:spPr>
          <a:xfrm>
            <a:off x="4565723" y="3429000"/>
            <a:ext cx="1441543" cy="1439839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15" name="Рисунок 114"/>
          <p:cNvPicPr>
            <a:picLocks noChangeAspect="1"/>
          </p:cNvPicPr>
          <p:nvPr/>
        </p:nvPicPr>
        <p:blipFill rotWithShape="1">
          <a:blip r:embed="rId43" cstate="print">
            <a:extLst>
              <a:ext uri="{28A0092B-C50C-407E-A947-70E740481C1C}"/>
            </a:extLst>
          </a:blip>
          <a:srcRect l="-1618"/>
          <a:stretch/>
        </p:blipFill>
        <p:spPr>
          <a:xfrm>
            <a:off x="4563546" y="3428680"/>
            <a:ext cx="1443720" cy="14400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16" name="Рисунок 115"/>
          <p:cNvPicPr>
            <a:picLocks noChangeAspect="1"/>
          </p:cNvPicPr>
          <p:nvPr/>
        </p:nvPicPr>
        <p:blipFill rotWithShape="1">
          <a:blip r:embed="rId44" cstate="print">
            <a:extLst>
              <a:ext uri="{28A0092B-C50C-407E-A947-70E740481C1C}"/>
            </a:extLst>
          </a:blip>
          <a:srcRect/>
          <a:stretch/>
        </p:blipFill>
        <p:spPr>
          <a:xfrm>
            <a:off x="5894280" y="3429000"/>
            <a:ext cx="1555593" cy="1439840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17" name="Рисунок 116"/>
          <p:cNvPicPr>
            <a:picLocks noChangeAspect="1"/>
          </p:cNvPicPr>
          <p:nvPr/>
        </p:nvPicPr>
        <p:blipFill rotWithShape="1">
          <a:blip r:embed="rId45" cstate="print">
            <a:extLst>
              <a:ext uri="{28A0092B-C50C-407E-A947-70E740481C1C}"/>
            </a:extLst>
          </a:blip>
          <a:srcRect/>
          <a:stretch/>
        </p:blipFill>
        <p:spPr>
          <a:xfrm>
            <a:off x="6011733" y="3429000"/>
            <a:ext cx="1438140" cy="143968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18" name="Рисунок 117"/>
          <p:cNvPicPr>
            <a:picLocks noChangeAspect="1"/>
          </p:cNvPicPr>
          <p:nvPr/>
        </p:nvPicPr>
        <p:blipFill rotWithShape="1">
          <a:blip r:embed="rId46" cstate="print">
            <a:extLst>
              <a:ext uri="{28A0092B-C50C-407E-A947-70E740481C1C}"/>
            </a:extLst>
          </a:blip>
          <a:srcRect/>
          <a:stretch/>
        </p:blipFill>
        <p:spPr>
          <a:xfrm>
            <a:off x="6011147" y="3429000"/>
            <a:ext cx="1438726" cy="143984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19" name="Рисунок 118"/>
          <p:cNvPicPr>
            <a:picLocks noChangeAspect="1"/>
          </p:cNvPicPr>
          <p:nvPr/>
        </p:nvPicPr>
        <p:blipFill rotWithShape="1">
          <a:blip r:embed="rId47" cstate="print">
            <a:extLst>
              <a:ext uri="{28A0092B-C50C-407E-A947-70E740481C1C}"/>
            </a:extLst>
          </a:blip>
          <a:srcRect/>
          <a:stretch/>
        </p:blipFill>
        <p:spPr>
          <a:xfrm>
            <a:off x="6010803" y="3429718"/>
            <a:ext cx="1439070" cy="1439999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20" name="Рисунок 119"/>
          <p:cNvPicPr>
            <a:picLocks noChangeAspect="1"/>
          </p:cNvPicPr>
          <p:nvPr/>
        </p:nvPicPr>
        <p:blipFill rotWithShape="1">
          <a:blip r:embed="rId48" cstate="print">
            <a:extLst>
              <a:ext uri="{28A0092B-C50C-407E-A947-70E740481C1C}"/>
            </a:extLst>
          </a:blip>
          <a:srcRect/>
          <a:stretch/>
        </p:blipFill>
        <p:spPr>
          <a:xfrm>
            <a:off x="6010644" y="3428680"/>
            <a:ext cx="1439229" cy="1440159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21" name="Picture 2"/>
          <p:cNvPicPr>
            <a:picLocks noChangeAspect="1" noChangeArrowheads="1"/>
          </p:cNvPicPr>
          <p:nvPr/>
        </p:nvPicPr>
        <p:blipFill rotWithShape="1">
          <a:blip r:embed="rId49" cstate="print">
            <a:extLst>
              <a:ext uri="{28A0092B-C50C-407E-A947-70E740481C1C}"/>
            </a:extLst>
          </a:blip>
          <a:srcRect/>
          <a:stretch/>
        </p:blipFill>
        <p:spPr bwMode="auto">
          <a:xfrm>
            <a:off x="6011189" y="3429198"/>
            <a:ext cx="1438684" cy="1440161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/>
            <a:ext uri="{AF507438-7753-43E0-B8FC-AC1667EBCBE1}"/>
          </a:extLst>
        </p:spPr>
      </p:pic>
      <p:pic>
        <p:nvPicPr>
          <p:cNvPr id="122" name="Рисунок 121"/>
          <p:cNvPicPr>
            <a:picLocks noChangeAspect="1"/>
          </p:cNvPicPr>
          <p:nvPr/>
        </p:nvPicPr>
        <p:blipFill rotWithShape="1">
          <a:blip r:embed="rId50" cstate="print">
            <a:extLst>
              <a:ext uri="{28A0092B-C50C-407E-A947-70E740481C1C}"/>
            </a:extLst>
          </a:blip>
          <a:srcRect/>
          <a:stretch/>
        </p:blipFill>
        <p:spPr>
          <a:xfrm>
            <a:off x="7454339" y="3428680"/>
            <a:ext cx="1438140" cy="14400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23" name="Picture 2"/>
          <p:cNvPicPr>
            <a:picLocks noChangeAspect="1" noChangeArrowheads="1"/>
          </p:cNvPicPr>
          <p:nvPr/>
        </p:nvPicPr>
        <p:blipFill rotWithShape="1">
          <a:blip r:embed="rId51" cstate="print">
            <a:extLst>
              <a:ext uri="{28A0092B-C50C-407E-A947-70E740481C1C}"/>
            </a:extLst>
          </a:blip>
          <a:srcRect/>
          <a:stretch/>
        </p:blipFill>
        <p:spPr bwMode="auto">
          <a:xfrm>
            <a:off x="7453433" y="3429000"/>
            <a:ext cx="1439046" cy="1440359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/>
            <a:ext uri="{AF507438-7753-43E0-B8FC-AC1667EBCBE1}"/>
          </a:extLst>
        </p:spPr>
      </p:pic>
      <p:pic>
        <p:nvPicPr>
          <p:cNvPr id="124" name="Рисунок 123"/>
          <p:cNvPicPr>
            <a:picLocks noChangeAspect="1"/>
          </p:cNvPicPr>
          <p:nvPr/>
        </p:nvPicPr>
        <p:blipFill rotWithShape="1">
          <a:blip r:embed="rId52" cstate="print">
            <a:extLst>
              <a:ext uri="{28A0092B-C50C-407E-A947-70E740481C1C}"/>
            </a:extLst>
          </a:blip>
          <a:srcRect r="-3"/>
          <a:stretch/>
        </p:blipFill>
        <p:spPr>
          <a:xfrm>
            <a:off x="7453753" y="3429000"/>
            <a:ext cx="1438726" cy="143984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25" name="Рисунок 124"/>
          <p:cNvPicPr>
            <a:picLocks noChangeAspect="1"/>
          </p:cNvPicPr>
          <p:nvPr/>
        </p:nvPicPr>
        <p:blipFill rotWithShape="1">
          <a:blip r:embed="rId53" cstate="print">
            <a:extLst>
              <a:ext uri="{28A0092B-C50C-407E-A947-70E740481C1C}"/>
            </a:extLst>
          </a:blip>
          <a:srcRect/>
          <a:stretch/>
        </p:blipFill>
        <p:spPr>
          <a:xfrm>
            <a:off x="7453407" y="3429718"/>
            <a:ext cx="1439072" cy="1439999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26" name="Рисунок 125"/>
          <p:cNvPicPr>
            <a:picLocks noChangeAspect="1"/>
          </p:cNvPicPr>
          <p:nvPr/>
        </p:nvPicPr>
        <p:blipFill rotWithShape="1">
          <a:blip r:embed="rId54" cstate="print">
            <a:extLst>
              <a:ext uri="{28A0092B-C50C-407E-A947-70E740481C1C}"/>
            </a:extLst>
          </a:blip>
          <a:srcRect/>
          <a:stretch/>
        </p:blipFill>
        <p:spPr>
          <a:xfrm>
            <a:off x="7453249" y="3428680"/>
            <a:ext cx="1439230" cy="1440159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27" name="Рисунок 126"/>
          <p:cNvPicPr>
            <a:picLocks noChangeAspect="1"/>
          </p:cNvPicPr>
          <p:nvPr/>
        </p:nvPicPr>
        <p:blipFill rotWithShape="1">
          <a:blip r:embed="rId55" cstate="print">
            <a:extLst>
              <a:ext uri="{28A0092B-C50C-407E-A947-70E740481C1C}"/>
            </a:extLst>
          </a:blip>
          <a:srcRect/>
          <a:stretch/>
        </p:blipFill>
        <p:spPr>
          <a:xfrm>
            <a:off x="7449872" y="3428680"/>
            <a:ext cx="1442607" cy="1440000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28" name="Рисунок 127"/>
          <p:cNvPicPr>
            <a:picLocks noChangeAspect="1"/>
          </p:cNvPicPr>
          <p:nvPr/>
        </p:nvPicPr>
        <p:blipFill rotWithShape="1">
          <a:blip r:embed="rId56" cstate="print">
            <a:extLst>
              <a:ext uri="{28A0092B-C50C-407E-A947-70E740481C1C}"/>
            </a:extLst>
          </a:blip>
          <a:srcRect/>
          <a:stretch/>
        </p:blipFill>
        <p:spPr>
          <a:xfrm>
            <a:off x="4572480" y="4868840"/>
            <a:ext cx="1434786" cy="1439840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29" name="Рисунок 128"/>
          <p:cNvPicPr>
            <a:picLocks noChangeAspect="1"/>
          </p:cNvPicPr>
          <p:nvPr/>
        </p:nvPicPr>
        <p:blipFill rotWithShape="1">
          <a:blip r:embed="rId57" cstate="print">
            <a:extLst>
              <a:ext uri="{28A0092B-C50C-407E-A947-70E740481C1C}"/>
            </a:extLst>
          </a:blip>
          <a:srcRect l="-1618"/>
          <a:stretch/>
        </p:blipFill>
        <p:spPr>
          <a:xfrm>
            <a:off x="4563546" y="4868680"/>
            <a:ext cx="1443720" cy="14400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30" name="Picture 2"/>
          <p:cNvPicPr>
            <a:picLocks noChangeAspect="1" noChangeArrowheads="1"/>
          </p:cNvPicPr>
          <p:nvPr/>
        </p:nvPicPr>
        <p:blipFill rotWithShape="1">
          <a:blip r:embed="rId58" cstate="print">
            <a:extLst>
              <a:ext uri="{28A0092B-C50C-407E-A947-70E740481C1C}"/>
            </a:extLst>
          </a:blip>
          <a:srcRect/>
          <a:stretch/>
        </p:blipFill>
        <p:spPr bwMode="auto">
          <a:xfrm>
            <a:off x="4568583" y="4869358"/>
            <a:ext cx="1438683" cy="1440359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/>
            <a:ext uri="{AF507438-7753-43E0-B8FC-AC1667EBCBE1}"/>
          </a:extLst>
        </p:spPr>
      </p:pic>
      <p:pic>
        <p:nvPicPr>
          <p:cNvPr id="131" name="Рисунок 130"/>
          <p:cNvPicPr>
            <a:picLocks noChangeAspect="1"/>
          </p:cNvPicPr>
          <p:nvPr/>
        </p:nvPicPr>
        <p:blipFill rotWithShape="1">
          <a:blip r:embed="rId59" cstate="print">
            <a:extLst>
              <a:ext uri="{28A0092B-C50C-407E-A947-70E740481C1C}"/>
            </a:extLst>
          </a:blip>
          <a:srcRect l="-255"/>
          <a:stretch/>
        </p:blipFill>
        <p:spPr>
          <a:xfrm>
            <a:off x="4564718" y="4868840"/>
            <a:ext cx="1442548" cy="143984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32" name="Рисунок 131"/>
          <p:cNvPicPr>
            <a:picLocks noChangeAspect="1"/>
          </p:cNvPicPr>
          <p:nvPr/>
        </p:nvPicPr>
        <p:blipFill rotWithShape="1">
          <a:blip r:embed="rId60" cstate="print">
            <a:extLst>
              <a:ext uri="{28A0092B-C50C-407E-A947-70E740481C1C}"/>
            </a:extLst>
          </a:blip>
          <a:srcRect l="-1394"/>
          <a:stretch/>
        </p:blipFill>
        <p:spPr>
          <a:xfrm>
            <a:off x="4565724" y="4868838"/>
            <a:ext cx="1441542" cy="1439841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33" name="Рисунок 132"/>
          <p:cNvPicPr>
            <a:picLocks noChangeAspect="1"/>
          </p:cNvPicPr>
          <p:nvPr/>
        </p:nvPicPr>
        <p:blipFill rotWithShape="1">
          <a:blip r:embed="rId61" cstate="print">
            <a:extLst>
              <a:ext uri="{28A0092B-C50C-407E-A947-70E740481C1C}"/>
            </a:extLst>
          </a:blip>
          <a:srcRect/>
          <a:stretch/>
        </p:blipFill>
        <p:spPr>
          <a:xfrm>
            <a:off x="4565406" y="4869716"/>
            <a:ext cx="1441860" cy="1440001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34" name="Рисунок 133"/>
          <p:cNvPicPr>
            <a:picLocks noChangeAspect="1"/>
          </p:cNvPicPr>
          <p:nvPr/>
        </p:nvPicPr>
        <p:blipFill rotWithShape="1">
          <a:blip r:embed="rId62" cstate="print">
            <a:extLst>
              <a:ext uri="{28A0092B-C50C-407E-A947-70E740481C1C}"/>
            </a:extLst>
          </a:blip>
          <a:srcRect/>
          <a:stretch/>
        </p:blipFill>
        <p:spPr>
          <a:xfrm>
            <a:off x="6007266" y="4868840"/>
            <a:ext cx="1442606" cy="1439840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35" name="Рисунок 134"/>
          <p:cNvPicPr>
            <a:picLocks noChangeAspect="1"/>
          </p:cNvPicPr>
          <p:nvPr/>
        </p:nvPicPr>
        <p:blipFill rotWithShape="1">
          <a:blip r:embed="rId63" cstate="print">
            <a:extLst>
              <a:ext uri="{28A0092B-C50C-407E-A947-70E740481C1C}"/>
            </a:extLst>
          </a:blip>
          <a:srcRect/>
          <a:stretch/>
        </p:blipFill>
        <p:spPr>
          <a:xfrm>
            <a:off x="6011732" y="4868680"/>
            <a:ext cx="1438140" cy="14400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36" name="Picture 2"/>
          <p:cNvPicPr>
            <a:picLocks noChangeAspect="1" noChangeArrowheads="1"/>
          </p:cNvPicPr>
          <p:nvPr/>
        </p:nvPicPr>
        <p:blipFill rotWithShape="1">
          <a:blip r:embed="rId64" cstate="print">
            <a:extLst>
              <a:ext uri="{28A0092B-C50C-407E-A947-70E740481C1C}"/>
            </a:extLst>
          </a:blip>
          <a:srcRect/>
          <a:stretch/>
        </p:blipFill>
        <p:spPr bwMode="auto">
          <a:xfrm>
            <a:off x="6010826" y="4869358"/>
            <a:ext cx="1439046" cy="1440359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/>
            <a:ext uri="{AF507438-7753-43E0-B8FC-AC1667EBCBE1}"/>
          </a:extLst>
        </p:spPr>
      </p:pic>
      <p:pic>
        <p:nvPicPr>
          <p:cNvPr id="137" name="Рисунок 136"/>
          <p:cNvPicPr>
            <a:picLocks noChangeAspect="1"/>
          </p:cNvPicPr>
          <p:nvPr/>
        </p:nvPicPr>
        <p:blipFill rotWithShape="1">
          <a:blip r:embed="rId65" cstate="print">
            <a:extLst>
              <a:ext uri="{28A0092B-C50C-407E-A947-70E740481C1C}"/>
            </a:extLst>
          </a:blip>
          <a:srcRect b="-4"/>
          <a:stretch/>
        </p:blipFill>
        <p:spPr>
          <a:xfrm>
            <a:off x="6011146" y="4868680"/>
            <a:ext cx="1438726" cy="14400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38" name="Рисунок 137"/>
          <p:cNvPicPr>
            <a:picLocks noChangeAspect="1"/>
          </p:cNvPicPr>
          <p:nvPr/>
        </p:nvPicPr>
        <p:blipFill rotWithShape="1">
          <a:blip r:embed="rId66" cstate="print">
            <a:extLst>
              <a:ext uri="{28A0092B-C50C-407E-A947-70E740481C1C}"/>
            </a:extLst>
          </a:blip>
          <a:srcRect/>
          <a:stretch/>
        </p:blipFill>
        <p:spPr>
          <a:xfrm>
            <a:off x="6010805" y="4869717"/>
            <a:ext cx="1439067" cy="14400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39" name="Рисунок 138"/>
          <p:cNvPicPr>
            <a:picLocks noChangeAspect="1"/>
          </p:cNvPicPr>
          <p:nvPr/>
        </p:nvPicPr>
        <p:blipFill rotWithShape="1">
          <a:blip r:embed="rId67" cstate="print">
            <a:extLst>
              <a:ext uri="{28A0092B-C50C-407E-A947-70E740481C1C}"/>
            </a:extLst>
          </a:blip>
          <a:srcRect/>
          <a:stretch/>
        </p:blipFill>
        <p:spPr>
          <a:xfrm>
            <a:off x="6010644" y="4868838"/>
            <a:ext cx="1439228" cy="1439841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40" name="Рисунок 139"/>
          <p:cNvPicPr>
            <a:picLocks noChangeAspect="1"/>
          </p:cNvPicPr>
          <p:nvPr/>
        </p:nvPicPr>
        <p:blipFill rotWithShape="1">
          <a:blip r:embed="rId68" cstate="print">
            <a:extLst>
              <a:ext uri="{28A0092B-C50C-407E-A947-70E740481C1C}"/>
            </a:extLst>
          </a:blip>
          <a:srcRect/>
          <a:stretch/>
        </p:blipFill>
        <p:spPr>
          <a:xfrm>
            <a:off x="7449872" y="4868840"/>
            <a:ext cx="1442607" cy="1439840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41" name="Picture 2"/>
          <p:cNvPicPr>
            <a:picLocks noChangeAspect="1" noChangeArrowheads="1"/>
          </p:cNvPicPr>
          <p:nvPr/>
        </p:nvPicPr>
        <p:blipFill rotWithShape="1">
          <a:blip r:embed="rId69" cstate="print">
            <a:extLst>
              <a:ext uri="{28A0092B-C50C-407E-A947-70E740481C1C}"/>
            </a:extLst>
          </a:blip>
          <a:srcRect/>
          <a:stretch/>
        </p:blipFill>
        <p:spPr bwMode="auto">
          <a:xfrm>
            <a:off x="7453433" y="4869358"/>
            <a:ext cx="1439046" cy="1440359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/>
            <a:ext uri="{AF507438-7753-43E0-B8FC-AC1667EBCBE1}"/>
          </a:extLst>
        </p:spPr>
      </p:pic>
      <p:pic>
        <p:nvPicPr>
          <p:cNvPr id="142" name="Рисунок 141"/>
          <p:cNvPicPr>
            <a:picLocks noChangeAspect="1"/>
          </p:cNvPicPr>
          <p:nvPr/>
        </p:nvPicPr>
        <p:blipFill rotWithShape="1">
          <a:blip r:embed="rId70" cstate="print">
            <a:extLst>
              <a:ext uri="{28A0092B-C50C-407E-A947-70E740481C1C}"/>
            </a:extLst>
          </a:blip>
          <a:srcRect r="-3"/>
          <a:stretch/>
        </p:blipFill>
        <p:spPr>
          <a:xfrm>
            <a:off x="7453753" y="4868840"/>
            <a:ext cx="1438726" cy="143984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43" name="Рисунок 142"/>
          <p:cNvPicPr>
            <a:picLocks noChangeAspect="1"/>
          </p:cNvPicPr>
          <p:nvPr/>
        </p:nvPicPr>
        <p:blipFill rotWithShape="1">
          <a:blip r:embed="rId71" cstate="print">
            <a:extLst>
              <a:ext uri="{28A0092B-C50C-407E-A947-70E740481C1C}"/>
            </a:extLst>
          </a:blip>
          <a:srcRect/>
          <a:stretch/>
        </p:blipFill>
        <p:spPr>
          <a:xfrm>
            <a:off x="7453409" y="4869716"/>
            <a:ext cx="1439070" cy="1440001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44" name="Рисунок 143"/>
          <p:cNvPicPr>
            <a:picLocks noChangeAspect="1"/>
          </p:cNvPicPr>
          <p:nvPr/>
        </p:nvPicPr>
        <p:blipFill rotWithShape="1">
          <a:blip r:embed="rId72" cstate="print">
            <a:extLst>
              <a:ext uri="{28A0092B-C50C-407E-A947-70E740481C1C}"/>
            </a:extLst>
          </a:blip>
          <a:srcRect/>
          <a:stretch/>
        </p:blipFill>
        <p:spPr>
          <a:xfrm>
            <a:off x="7453249" y="4868838"/>
            <a:ext cx="1439230" cy="1439841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45" name="Рисунок 144"/>
          <p:cNvPicPr>
            <a:picLocks noChangeAspect="1"/>
          </p:cNvPicPr>
          <p:nvPr/>
        </p:nvPicPr>
        <p:blipFill rotWithShape="1">
          <a:blip r:embed="rId73" cstate="print">
            <a:extLst>
              <a:ext uri="{28A0092B-C50C-407E-A947-70E740481C1C}"/>
            </a:extLst>
          </a:blip>
          <a:srcRect/>
          <a:stretch/>
        </p:blipFill>
        <p:spPr>
          <a:xfrm>
            <a:off x="7454339" y="4868680"/>
            <a:ext cx="1438140" cy="14400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grpSp>
        <p:nvGrpSpPr>
          <p:cNvPr id="18505" name="Группа 155"/>
          <p:cNvGrpSpPr>
            <a:grpSpLocks/>
          </p:cNvGrpSpPr>
          <p:nvPr/>
        </p:nvGrpSpPr>
        <p:grpSpPr bwMode="auto">
          <a:xfrm>
            <a:off x="4559300" y="549275"/>
            <a:ext cx="4333875" cy="5761038"/>
            <a:chOff x="1686214" y="548680"/>
            <a:chExt cx="4334514" cy="5760640"/>
          </a:xfrm>
        </p:grpSpPr>
        <p:cxnSp>
          <p:nvCxnSpPr>
            <p:cNvPr id="157" name="Прямая соединительная линия 156"/>
            <p:cNvCxnSpPr/>
            <p:nvPr/>
          </p:nvCxnSpPr>
          <p:spPr>
            <a:xfrm>
              <a:off x="1686214" y="1975744"/>
              <a:ext cx="4320225" cy="0"/>
            </a:xfrm>
            <a:prstGeom prst="line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58" name="Прямая соединительная линия 157"/>
            <p:cNvCxnSpPr/>
            <p:nvPr/>
          </p:nvCxnSpPr>
          <p:spPr>
            <a:xfrm rot="5400000">
              <a:off x="250732" y="3429000"/>
              <a:ext cx="5760640" cy="0"/>
            </a:xfrm>
            <a:prstGeom prst="line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59" name="Прямая соединительная линия 158"/>
            <p:cNvCxnSpPr/>
            <p:nvPr/>
          </p:nvCxnSpPr>
          <p:spPr>
            <a:xfrm>
              <a:off x="1686214" y="3429794"/>
              <a:ext cx="4320225" cy="0"/>
            </a:xfrm>
            <a:prstGeom prst="line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60" name="Прямая соединительная линия 159"/>
            <p:cNvCxnSpPr/>
            <p:nvPr/>
          </p:nvCxnSpPr>
          <p:spPr>
            <a:xfrm>
              <a:off x="1686214" y="4869556"/>
              <a:ext cx="4320225" cy="0"/>
            </a:xfrm>
            <a:prstGeom prst="line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61" name="Прямая соединительная линия 160"/>
            <p:cNvCxnSpPr/>
            <p:nvPr/>
          </p:nvCxnSpPr>
          <p:spPr>
            <a:xfrm rot="5400000">
              <a:off x="1692395" y="3429000"/>
              <a:ext cx="5760640" cy="0"/>
            </a:xfrm>
            <a:prstGeom prst="line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62" name="Прямая соединительная линия 161"/>
            <p:cNvCxnSpPr/>
            <p:nvPr/>
          </p:nvCxnSpPr>
          <p:spPr>
            <a:xfrm rot="5400000">
              <a:off x="3132470" y="3429000"/>
              <a:ext cx="5760640" cy="0"/>
            </a:xfrm>
            <a:prstGeom prst="line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63" name="Прямая соединительная линия 162"/>
            <p:cNvCxnSpPr/>
            <p:nvPr/>
          </p:nvCxnSpPr>
          <p:spPr>
            <a:xfrm rot="5400000">
              <a:off x="-1194106" y="3429000"/>
              <a:ext cx="5760640" cy="0"/>
            </a:xfrm>
            <a:prstGeom prst="line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64" name="Прямая соединительная линия 163"/>
            <p:cNvCxnSpPr/>
            <p:nvPr/>
          </p:nvCxnSpPr>
          <p:spPr>
            <a:xfrm>
              <a:off x="1700504" y="562967"/>
              <a:ext cx="4320224" cy="0"/>
            </a:xfrm>
            <a:prstGeom prst="line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65" name="Прямая соединительная линия 164"/>
            <p:cNvCxnSpPr/>
            <p:nvPr/>
          </p:nvCxnSpPr>
          <p:spPr>
            <a:xfrm>
              <a:off x="1686214" y="6295033"/>
              <a:ext cx="4320225" cy="0"/>
            </a:xfrm>
            <a:prstGeom prst="line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pic>
        <p:nvPicPr>
          <p:cNvPr id="18506" name="Рисунок 1"/>
          <p:cNvPicPr>
            <a:picLocks noChangeAspect="1"/>
          </p:cNvPicPr>
          <p:nvPr/>
        </p:nvPicPr>
        <p:blipFill>
          <a:blip r:embed="rId74"/>
          <a:srcRect/>
          <a:stretch>
            <a:fillRect/>
          </a:stretch>
        </p:blipFill>
        <p:spPr bwMode="auto">
          <a:xfrm>
            <a:off x="611188" y="563563"/>
            <a:ext cx="3236912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7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7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7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7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7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6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287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8" fill="hold">
                      <p:stCondLst>
                        <p:cond delay="0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1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302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3" fill="hold">
                      <p:stCondLst>
                        <p:cond delay="0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17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6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317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8" fill="hold">
                      <p:stCondLst>
                        <p:cond delay="0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17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1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332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3" fill="hold">
                      <p:stCondLst>
                        <p:cond delay="0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1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6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347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8" fill="hold">
                      <p:stCondLst>
                        <p:cond delay="0"/>
                      </p:stCondLst>
                      <p:childTnLst>
                        <p:par>
                          <p:cTn id="349" fill="hold">
                            <p:stCondLst>
                              <p:cond delay="0"/>
                            </p:stCondLst>
                            <p:childTnLst>
                              <p:par>
                                <p:cTn id="350" presetID="1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1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362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3" fill="hold">
                      <p:stCondLst>
                        <p:cond delay="0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17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6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377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8" fill="hold">
                      <p:stCondLst>
                        <p:cond delay="0"/>
                      </p:stCondLst>
                      <p:childTnLst>
                        <p:par>
                          <p:cTn id="379" fill="hold">
                            <p:stCondLst>
                              <p:cond delay="0"/>
                            </p:stCondLst>
                            <p:childTnLst>
                              <p:par>
                                <p:cTn id="380" presetID="1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1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6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39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3" fill="hold">
                      <p:stCondLst>
                        <p:cond delay="0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407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8" fill="hold">
                      <p:stCondLst>
                        <p:cond delay="0"/>
                      </p:stCondLst>
                      <p:childTnLst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presetID="1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1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2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3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4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6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422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3" fill="hold">
                      <p:stCondLst>
                        <p:cond delay="0"/>
                      </p:stCondLst>
                      <p:childTnLst>
                        <p:par>
                          <p:cTn id="424" fill="hold">
                            <p:stCondLst>
                              <p:cond delay="0"/>
                            </p:stCondLst>
                            <p:childTnLst>
                              <p:par>
                                <p:cTn id="425" presetID="17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6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9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437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8" fill="hold">
                      <p:stCondLst>
                        <p:cond delay="0"/>
                      </p:stCondLst>
                      <p:childTnLst>
                        <p:par>
                          <p:cTn id="439" fill="hold">
                            <p:stCondLst>
                              <p:cond delay="0"/>
                            </p:stCondLst>
                            <p:childTnLst>
                              <p:par>
                                <p:cTn id="440" presetID="17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1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3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4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6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452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3" fill="hold">
                      <p:stCondLst>
                        <p:cond delay="0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1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9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467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8" fill="hold">
                      <p:stCondLst>
                        <p:cond delay="0"/>
                      </p:stCondLst>
                      <p:childTnLst>
                        <p:par>
                          <p:cTn id="469" fill="hold">
                            <p:stCondLst>
                              <p:cond delay="0"/>
                            </p:stCondLst>
                            <p:childTnLst>
                              <p:par>
                                <p:cTn id="470" presetID="17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1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2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3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4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6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482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3" fill="hold">
                      <p:stCondLst>
                        <p:cond delay="0"/>
                      </p:stCondLst>
                      <p:childTnLst>
                        <p:par>
                          <p:cTn id="484" fill="hold">
                            <p:stCondLst>
                              <p:cond delay="0"/>
                            </p:stCondLst>
                            <p:childTnLst>
                              <p:par>
                                <p:cTn id="48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6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9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497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8" fill="hold">
                      <p:stCondLst>
                        <p:cond delay="0"/>
                      </p:stCondLst>
                      <p:childTnLst>
                        <p:par>
                          <p:cTn id="499" fill="hold">
                            <p:stCondLst>
                              <p:cond delay="0"/>
                            </p:stCondLst>
                            <p:childTnLst>
                              <p:par>
                                <p:cTn id="500" presetID="17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1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2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3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4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6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512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3" fill="hold">
                      <p:stCondLst>
                        <p:cond delay="0"/>
                      </p:stCondLst>
                      <p:childTnLst>
                        <p:par>
                          <p:cTn id="514" fill="hold">
                            <p:stCondLst>
                              <p:cond delay="0"/>
                            </p:stCondLst>
                            <p:childTnLst>
                              <p:par>
                                <p:cTn id="515" presetID="17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6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7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8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9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1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527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8" fill="hold">
                      <p:stCondLst>
                        <p:cond delay="0"/>
                      </p:stCondLst>
                      <p:childTnLst>
                        <p:par>
                          <p:cTn id="529" fill="hold">
                            <p:stCondLst>
                              <p:cond delay="0"/>
                            </p:stCondLst>
                            <p:childTnLst>
                              <p:par>
                                <p:cTn id="530" presetID="1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1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2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3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4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6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9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0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1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542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3" fill="hold">
                      <p:stCondLst>
                        <p:cond delay="0"/>
                      </p:stCondLst>
                      <p:childTnLst>
                        <p:par>
                          <p:cTn id="544" fill="hold">
                            <p:stCondLst>
                              <p:cond delay="0"/>
                            </p:stCondLst>
                            <p:childTnLst>
                              <p:par>
                                <p:cTn id="54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6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7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8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9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1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3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4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5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6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557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8" fill="hold">
                      <p:stCondLst>
                        <p:cond delay="0"/>
                      </p:stCondLst>
                      <p:childTnLst>
                        <p:par>
                          <p:cTn id="559" fill="hold">
                            <p:stCondLst>
                              <p:cond delay="0"/>
                            </p:stCondLst>
                            <p:childTnLst>
                              <p:par>
                                <p:cTn id="560" presetID="17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1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3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4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6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0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1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572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3" fill="hold">
                      <p:stCondLst>
                        <p:cond delay="0"/>
                      </p:stCondLst>
                      <p:childTnLst>
                        <p:par>
                          <p:cTn id="574" fill="hold">
                            <p:stCondLst>
                              <p:cond delay="0"/>
                            </p:stCondLst>
                            <p:childTnLst>
                              <p:par>
                                <p:cTn id="575" presetID="1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6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7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8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9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1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5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6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587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8" fill="hold">
                      <p:stCondLst>
                        <p:cond delay="0"/>
                      </p:stCondLst>
                      <p:childTnLst>
                        <p:par>
                          <p:cTn id="589" fill="hold">
                            <p:stCondLst>
                              <p:cond delay="0"/>
                            </p:stCondLst>
                            <p:childTnLst>
                              <p:par>
                                <p:cTn id="590" presetID="17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1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2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3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4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6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9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0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1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602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3" fill="hold">
                      <p:stCondLst>
                        <p:cond delay="0"/>
                      </p:stCondLst>
                      <p:childTnLst>
                        <p:par>
                          <p:cTn id="604" fill="hold">
                            <p:stCondLst>
                              <p:cond delay="0"/>
                            </p:stCondLst>
                            <p:childTnLst>
                              <p:par>
                                <p:cTn id="60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6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7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8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9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1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4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5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6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617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8" fill="hold">
                      <p:stCondLst>
                        <p:cond delay="0"/>
                      </p:stCondLst>
                      <p:childTnLst>
                        <p:par>
                          <p:cTn id="619" fill="hold">
                            <p:stCondLst>
                              <p:cond delay="0"/>
                            </p:stCondLst>
                            <p:childTnLst>
                              <p:par>
                                <p:cTn id="620" presetID="17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1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2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3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4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6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9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0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1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632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3" fill="hold">
                      <p:stCondLst>
                        <p:cond delay="0"/>
                      </p:stCondLst>
                      <p:childTnLst>
                        <p:par>
                          <p:cTn id="634" fill="hold">
                            <p:stCondLst>
                              <p:cond delay="0"/>
                            </p:stCondLst>
                            <p:childTnLst>
                              <p:par>
                                <p:cTn id="635" presetID="1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6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7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8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9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1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3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4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5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6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647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8" fill="hold">
                      <p:stCondLst>
                        <p:cond delay="0"/>
                      </p:stCondLst>
                      <p:childTnLst>
                        <p:par>
                          <p:cTn id="649" fill="hold">
                            <p:stCondLst>
                              <p:cond delay="0"/>
                            </p:stCondLst>
                            <p:childTnLst>
                              <p:par>
                                <p:cTn id="650" presetID="17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1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2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3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4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6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9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0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1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662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3" fill="hold">
                      <p:stCondLst>
                        <p:cond delay="0"/>
                      </p:stCondLst>
                      <p:childTnLst>
                        <p:par>
                          <p:cTn id="664" fill="hold">
                            <p:stCondLst>
                              <p:cond delay="0"/>
                            </p:stCondLst>
                            <p:childTnLst>
                              <p:par>
                                <p:cTn id="66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6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7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8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9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1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3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4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5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6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677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8" fill="hold">
                      <p:stCondLst>
                        <p:cond delay="0"/>
                      </p:stCondLst>
                      <p:childTnLst>
                        <p:par>
                          <p:cTn id="679" fill="hold">
                            <p:stCondLst>
                              <p:cond delay="0"/>
                            </p:stCondLst>
                            <p:childTnLst>
                              <p:par>
                                <p:cTn id="680" presetID="1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1"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2"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3"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4"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6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9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0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1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692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3" fill="hold">
                      <p:stCondLst>
                        <p:cond delay="0"/>
                      </p:stCondLst>
                      <p:childTnLst>
                        <p:par>
                          <p:cTn id="694" fill="hold">
                            <p:stCondLst>
                              <p:cond delay="0"/>
                            </p:stCondLst>
                            <p:childTnLst>
                              <p:par>
                                <p:cTn id="69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6"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7"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8"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9"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1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3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4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5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6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707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8" fill="hold">
                      <p:stCondLst>
                        <p:cond delay="0"/>
                      </p:stCondLst>
                      <p:childTnLst>
                        <p:par>
                          <p:cTn id="709" fill="hold">
                            <p:stCondLst>
                              <p:cond delay="0"/>
                            </p:stCondLst>
                            <p:childTnLst>
                              <p:par>
                                <p:cTn id="710" presetID="1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1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2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3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4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6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8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9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0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1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722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3" fill="hold">
                      <p:stCondLst>
                        <p:cond delay="0"/>
                      </p:stCondLst>
                      <p:childTnLst>
                        <p:par>
                          <p:cTn id="724" fill="hold">
                            <p:stCondLst>
                              <p:cond delay="0"/>
                            </p:stCondLst>
                            <p:childTnLst>
                              <p:par>
                                <p:cTn id="725" presetID="17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6"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7"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8"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9"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1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3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4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5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6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737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8" fill="hold">
                      <p:stCondLst>
                        <p:cond delay="0"/>
                      </p:stCondLst>
                      <p:childTnLst>
                        <p:par>
                          <p:cTn id="739" fill="hold">
                            <p:stCondLst>
                              <p:cond delay="0"/>
                            </p:stCondLst>
                            <p:childTnLst>
                              <p:par>
                                <p:cTn id="740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1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2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3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4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6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8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9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0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1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752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3" fill="hold">
                      <p:stCondLst>
                        <p:cond delay="0"/>
                      </p:stCondLst>
                      <p:childTnLst>
                        <p:par>
                          <p:cTn id="754" fill="hold">
                            <p:stCondLst>
                              <p:cond delay="0"/>
                            </p:stCondLst>
                            <p:childTnLst>
                              <p:par>
                                <p:cTn id="755" presetID="1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6" dur="5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7" dur="5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8" dur="5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9" dur="5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1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3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4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5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767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8" fill="hold">
                      <p:stCondLst>
                        <p:cond delay="0"/>
                      </p:stCondLst>
                      <p:childTnLst>
                        <p:par>
                          <p:cTn id="769" fill="hold">
                            <p:stCondLst>
                              <p:cond delay="0"/>
                            </p:stCondLst>
                            <p:childTnLst>
                              <p:par>
                                <p:cTn id="770" presetID="17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1" dur="5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2" dur="5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3" dur="5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4" dur="5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6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9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0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1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782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3" fill="hold">
                      <p:stCondLst>
                        <p:cond delay="0"/>
                      </p:stCondLst>
                      <p:childTnLst>
                        <p:par>
                          <p:cTn id="784" fill="hold">
                            <p:stCondLst>
                              <p:cond delay="0"/>
                            </p:stCondLst>
                            <p:childTnLst>
                              <p:par>
                                <p:cTn id="78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6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7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8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9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1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3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4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5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6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797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8" fill="hold">
                      <p:stCondLst>
                        <p:cond delay="0"/>
                      </p:stCondLst>
                      <p:childTnLst>
                        <p:par>
                          <p:cTn id="799" fill="hold">
                            <p:stCondLst>
                              <p:cond delay="0"/>
                            </p:stCondLst>
                            <p:childTnLst>
                              <p:par>
                                <p:cTn id="800" presetID="17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1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2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3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4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6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8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9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0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1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seq concurrent="1" nextAc="seek">
              <p:cTn id="812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3" fill="hold">
                      <p:stCondLst>
                        <p:cond delay="0"/>
                      </p:stCondLst>
                      <p:childTnLst>
                        <p:par>
                          <p:cTn id="814" fill="hold">
                            <p:stCondLst>
                              <p:cond delay="0"/>
                            </p:stCondLst>
                            <p:childTnLst>
                              <p:par>
                                <p:cTn id="815" presetID="1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6"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7"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8"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9"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1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3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4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5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6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827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8" fill="hold">
                      <p:stCondLst>
                        <p:cond delay="0"/>
                      </p:stCondLst>
                      <p:childTnLst>
                        <p:par>
                          <p:cTn id="829" fill="hold">
                            <p:stCondLst>
                              <p:cond delay="0"/>
                            </p:stCondLst>
                            <p:childTnLst>
                              <p:par>
                                <p:cTn id="830" presetID="17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1" dur="5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2" dur="5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3" dur="5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4" dur="5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6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8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9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0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1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842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3" fill="hold">
                      <p:stCondLst>
                        <p:cond delay="0"/>
                      </p:stCondLst>
                      <p:childTnLst>
                        <p:par>
                          <p:cTn id="844" fill="hold">
                            <p:stCondLst>
                              <p:cond delay="0"/>
                            </p:stCondLst>
                            <p:childTnLst>
                              <p:par>
                                <p:cTn id="84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6"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7"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8"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9"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1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3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4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5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6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857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8" fill="hold">
                      <p:stCondLst>
                        <p:cond delay="0"/>
                      </p:stCondLst>
                      <p:childTnLst>
                        <p:par>
                          <p:cTn id="859" fill="hold">
                            <p:stCondLst>
                              <p:cond delay="0"/>
                            </p:stCondLst>
                            <p:childTnLst>
                              <p:par>
                                <p:cTn id="860" presetID="17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1"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2"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3"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4"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6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8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9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0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1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872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3" fill="hold">
                      <p:stCondLst>
                        <p:cond delay="0"/>
                      </p:stCondLst>
                      <p:childTnLst>
                        <p:par>
                          <p:cTn id="874" fill="hold">
                            <p:stCondLst>
                              <p:cond delay="0"/>
                            </p:stCondLst>
                            <p:childTnLst>
                              <p:par>
                                <p:cTn id="875" presetID="1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6"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7"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8"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9"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1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3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4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5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6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  <p:seq concurrent="1" nextAc="seek">
              <p:cTn id="887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8" fill="hold">
                      <p:stCondLst>
                        <p:cond delay="0"/>
                      </p:stCondLst>
                      <p:childTnLst>
                        <p:par>
                          <p:cTn id="889" fill="hold">
                            <p:stCondLst>
                              <p:cond delay="0"/>
                            </p:stCondLst>
                            <p:childTnLst>
                              <p:par>
                                <p:cTn id="890" presetID="17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1"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2"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3"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4"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6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8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9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0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1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  <p:seq concurrent="1" nextAc="seek">
              <p:cTn id="902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3" fill="hold">
                      <p:stCondLst>
                        <p:cond delay="0"/>
                      </p:stCondLst>
                      <p:childTnLst>
                        <p:par>
                          <p:cTn id="904" fill="hold">
                            <p:stCondLst>
                              <p:cond delay="0"/>
                            </p:stCondLst>
                            <p:childTnLst>
                              <p:par>
                                <p:cTn id="905" presetID="17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6"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7"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8"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9"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1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3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4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5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6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917" restart="whenNotActive" fill="hold" evtFilter="cancelBubble" nodeType="interactiveSeq">
                <p:stCondLst>
                  <p:cond evt="onClick" delay="0">
                    <p:tgtEl>
                      <p:spTgt spid="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8" fill="hold">
                      <p:stCondLst>
                        <p:cond delay="0"/>
                      </p:stCondLst>
                      <p:childTnLst>
                        <p:par>
                          <p:cTn id="919" fill="hold">
                            <p:stCondLst>
                              <p:cond delay="0"/>
                            </p:stCondLst>
                            <p:childTnLst>
                              <p:par>
                                <p:cTn id="920" presetID="1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1"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2"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3"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4"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6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8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9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0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1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"/>
                  </p:tgtEl>
                </p:cond>
              </p:nextCondLst>
            </p:seq>
            <p:seq concurrent="1" nextAc="seek">
              <p:cTn id="932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3" fill="hold">
                      <p:stCondLst>
                        <p:cond delay="0"/>
                      </p:stCondLst>
                      <p:childTnLst>
                        <p:par>
                          <p:cTn id="934" fill="hold">
                            <p:stCondLst>
                              <p:cond delay="0"/>
                            </p:stCondLst>
                            <p:childTnLst>
                              <p:par>
                                <p:cTn id="93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6"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7"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8"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9"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1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3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4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5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6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  <p:seq concurrent="1" nextAc="seek">
              <p:cTn id="947" restart="whenNotActive" fill="hold" evtFilter="cancelBubble" nodeType="interactiveSeq">
                <p:stCondLst>
                  <p:cond evt="onClick" delay="0">
                    <p:tgtEl>
                      <p:spTgt spid="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8" fill="hold">
                      <p:stCondLst>
                        <p:cond delay="0"/>
                      </p:stCondLst>
                      <p:childTnLst>
                        <p:par>
                          <p:cTn id="949" fill="hold">
                            <p:stCondLst>
                              <p:cond delay="0"/>
                            </p:stCondLst>
                            <p:childTnLst>
                              <p:par>
                                <p:cTn id="950" presetID="17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1"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2"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3"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4"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6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8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9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0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1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"/>
                  </p:tgtEl>
                </p:cond>
              </p:nextCondLst>
            </p:seq>
            <p:seq concurrent="1" nextAc="seek">
              <p:cTn id="962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3" fill="hold">
                      <p:stCondLst>
                        <p:cond delay="0"/>
                      </p:stCondLst>
                      <p:childTnLst>
                        <p:par>
                          <p:cTn id="964" fill="hold">
                            <p:stCondLst>
                              <p:cond delay="0"/>
                            </p:stCondLst>
                            <p:childTnLst>
                              <p:par>
                                <p:cTn id="965" presetID="1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6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7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8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9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1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3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4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5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6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977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8" fill="hold">
                      <p:stCondLst>
                        <p:cond delay="0"/>
                      </p:stCondLst>
                      <p:childTnLst>
                        <p:par>
                          <p:cTn id="979" fill="hold">
                            <p:stCondLst>
                              <p:cond delay="0"/>
                            </p:stCondLst>
                            <p:childTnLst>
                              <p:par>
                                <p:cTn id="980" presetID="17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1"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2"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3"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4"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6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8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9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0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1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992" restart="whenNotActive" fill="hold" evtFilter="cancelBubble" nodeType="interactiveSeq">
                <p:stCondLst>
                  <p:cond evt="onClick" delay="0">
                    <p:tgtEl>
                      <p:spTgt spid="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3" fill="hold">
                      <p:stCondLst>
                        <p:cond delay="0"/>
                      </p:stCondLst>
                      <p:childTnLst>
                        <p:par>
                          <p:cTn id="994" fill="hold">
                            <p:stCondLst>
                              <p:cond delay="0"/>
                            </p:stCondLst>
                            <p:childTnLst>
                              <p:par>
                                <p:cTn id="995" presetID="17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6"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7"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8"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9"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1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3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4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5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6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"/>
                  </p:tgtEl>
                </p:cond>
              </p:nextCondLst>
            </p:seq>
            <p:seq concurrent="1" nextAc="seek">
              <p:cTn id="1007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8" fill="hold">
                      <p:stCondLst>
                        <p:cond delay="0"/>
                      </p:stCondLst>
                      <p:childTnLst>
                        <p:par>
                          <p:cTn id="1009" fill="hold">
                            <p:stCondLst>
                              <p:cond delay="0"/>
                            </p:stCondLst>
                            <p:childTnLst>
                              <p:par>
                                <p:cTn id="1010" presetID="17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1"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2"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3"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4"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6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8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9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0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1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1022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3" fill="hold">
                      <p:stCondLst>
                        <p:cond delay="0"/>
                      </p:stCondLst>
                      <p:childTnLst>
                        <p:par>
                          <p:cTn id="1024" fill="hold">
                            <p:stCondLst>
                              <p:cond delay="0"/>
                            </p:stCondLst>
                            <p:childTnLst>
                              <p:par>
                                <p:cTn id="1025" presetID="1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6"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7"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8"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9"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1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3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4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5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6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1037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8" fill="hold">
                      <p:stCondLst>
                        <p:cond delay="0"/>
                      </p:stCondLst>
                      <p:childTnLst>
                        <p:par>
                          <p:cTn id="1039" fill="hold">
                            <p:stCondLst>
                              <p:cond delay="0"/>
                            </p:stCondLst>
                            <p:childTnLst>
                              <p:par>
                                <p:cTn id="1040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1"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2"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3"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4"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6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8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9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0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1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seq concurrent="1" nextAc="seek">
              <p:cTn id="1052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3" fill="hold">
                      <p:stCondLst>
                        <p:cond delay="0"/>
                      </p:stCondLst>
                      <p:childTnLst>
                        <p:par>
                          <p:cTn id="1054" fill="hold">
                            <p:stCondLst>
                              <p:cond delay="0"/>
                            </p:stCondLst>
                            <p:childTnLst>
                              <p:par>
                                <p:cTn id="1055" presetID="17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6" dur="5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7" dur="5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8" dur="5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9" dur="5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1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3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4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5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6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1067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8" fill="hold">
                      <p:stCondLst>
                        <p:cond delay="0"/>
                      </p:stCondLst>
                      <p:childTnLst>
                        <p:par>
                          <p:cTn id="1069" fill="hold">
                            <p:stCondLst>
                              <p:cond delay="0"/>
                            </p:stCondLst>
                            <p:childTnLst>
                              <p:par>
                                <p:cTn id="1070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1" dur="5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2" dur="5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3" dur="5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4" dur="5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6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8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9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0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1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Рисунок 7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/>
            </a:extLst>
          </a:blip>
          <a:srcRect l="-1624"/>
          <a:stretch/>
        </p:blipFill>
        <p:spPr>
          <a:xfrm>
            <a:off x="4563546" y="548680"/>
            <a:ext cx="1443720" cy="144014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8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/>
            </a:extLst>
          </a:blip>
          <a:srcRect/>
          <a:stretch/>
        </p:blipFill>
        <p:spPr bwMode="auto">
          <a:xfrm>
            <a:off x="4568945" y="548680"/>
            <a:ext cx="1438321" cy="1440038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/>
            <a:ext uri="{AF507438-7753-43E0-B8FC-AC1667EBCBE1}"/>
          </a:extLst>
        </p:spPr>
      </p:pic>
      <p:pic>
        <p:nvPicPr>
          <p:cNvPr id="81" name="Рисунок 8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/>
            </a:extLst>
          </a:blip>
          <a:srcRect l="-255"/>
          <a:stretch/>
        </p:blipFill>
        <p:spPr>
          <a:xfrm>
            <a:off x="4564718" y="548680"/>
            <a:ext cx="1442548" cy="1436131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82" name="Рисунок 8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/>
            </a:extLst>
          </a:blip>
          <a:srcRect l="-3"/>
          <a:stretch/>
        </p:blipFill>
        <p:spPr>
          <a:xfrm>
            <a:off x="4565404" y="549719"/>
            <a:ext cx="1441862" cy="143966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83" name="Рисунок 8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/>
            </a:extLst>
          </a:blip>
          <a:srcRect l="-1394"/>
          <a:stretch/>
        </p:blipFill>
        <p:spPr>
          <a:xfrm>
            <a:off x="4565723" y="548680"/>
            <a:ext cx="1441543" cy="1434499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84" name="Рисунок 8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/>
            </a:extLst>
          </a:blip>
          <a:srcRect/>
          <a:stretch/>
        </p:blipFill>
        <p:spPr>
          <a:xfrm>
            <a:off x="4572480" y="548680"/>
            <a:ext cx="1434786" cy="1440140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85" name="Рисунок 8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/>
            </a:extLst>
          </a:blip>
          <a:srcRect/>
          <a:stretch/>
        </p:blipFill>
        <p:spPr>
          <a:xfrm>
            <a:off x="6007266" y="548680"/>
            <a:ext cx="1442607" cy="1440140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86" name="Picture 2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/>
            </a:extLst>
          </a:blip>
          <a:srcRect/>
          <a:stretch/>
        </p:blipFill>
        <p:spPr bwMode="auto">
          <a:xfrm>
            <a:off x="6010827" y="548680"/>
            <a:ext cx="1439046" cy="1440038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/>
            <a:ext uri="{AF507438-7753-43E0-B8FC-AC1667EBCBE1}"/>
          </a:extLst>
        </p:spPr>
      </p:pic>
      <p:pic>
        <p:nvPicPr>
          <p:cNvPr id="87" name="Рисунок 8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/>
            </a:extLst>
          </a:blip>
          <a:srcRect/>
          <a:stretch/>
        </p:blipFill>
        <p:spPr>
          <a:xfrm>
            <a:off x="6011147" y="548680"/>
            <a:ext cx="1438726" cy="1436131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88" name="Рисунок 87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/>
            </a:extLst>
          </a:blip>
          <a:srcRect/>
          <a:stretch/>
        </p:blipFill>
        <p:spPr>
          <a:xfrm>
            <a:off x="6010804" y="549718"/>
            <a:ext cx="1439069" cy="1439661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89" name="Рисунок 88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/>
            </a:extLst>
          </a:blip>
          <a:srcRect/>
          <a:stretch/>
        </p:blipFill>
        <p:spPr>
          <a:xfrm>
            <a:off x="6010645" y="548680"/>
            <a:ext cx="1439228" cy="1434499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90" name="Рисунок 89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/>
            </a:extLst>
          </a:blip>
          <a:srcRect/>
          <a:stretch/>
        </p:blipFill>
        <p:spPr>
          <a:xfrm>
            <a:off x="6011733" y="548680"/>
            <a:ext cx="1438140" cy="144014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91" name="Рисунок 90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/>
            </a:extLst>
          </a:blip>
          <a:srcRect/>
          <a:stretch/>
        </p:blipFill>
        <p:spPr>
          <a:xfrm>
            <a:off x="7449872" y="548680"/>
            <a:ext cx="1442607" cy="1440140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92" name="Рисунок 91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/>
            </a:extLst>
          </a:blip>
          <a:srcRect/>
          <a:stretch/>
        </p:blipFill>
        <p:spPr>
          <a:xfrm>
            <a:off x="7454339" y="548680"/>
            <a:ext cx="1438140" cy="144014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93" name="Рисунок 92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/>
            </a:extLst>
          </a:blip>
          <a:srcRect r="-3"/>
          <a:stretch/>
        </p:blipFill>
        <p:spPr>
          <a:xfrm>
            <a:off x="7453753" y="548680"/>
            <a:ext cx="1438726" cy="1436131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94" name="Рисунок 93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/>
            </a:extLst>
          </a:blip>
          <a:srcRect/>
          <a:stretch/>
        </p:blipFill>
        <p:spPr>
          <a:xfrm>
            <a:off x="7453407" y="549718"/>
            <a:ext cx="1439072" cy="1439661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95" name="Рисунок 94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/>
            </a:extLst>
          </a:blip>
          <a:srcRect/>
          <a:stretch/>
        </p:blipFill>
        <p:spPr>
          <a:xfrm>
            <a:off x="7453250" y="548680"/>
            <a:ext cx="1439229" cy="1434499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96" name="Picture 2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/>
            </a:extLst>
          </a:blip>
          <a:srcRect/>
          <a:stretch/>
        </p:blipFill>
        <p:spPr bwMode="auto">
          <a:xfrm>
            <a:off x="7453433" y="548680"/>
            <a:ext cx="1439046" cy="1440038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/>
            <a:ext uri="{AF507438-7753-43E0-B8FC-AC1667EBCBE1}"/>
          </a:extLst>
        </p:spPr>
      </p:pic>
      <p:pic>
        <p:nvPicPr>
          <p:cNvPr id="97" name="Рисунок 96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/>
            </a:extLst>
          </a:blip>
          <a:srcRect/>
          <a:stretch/>
        </p:blipFill>
        <p:spPr>
          <a:xfrm>
            <a:off x="7449872" y="1988820"/>
            <a:ext cx="1442608" cy="1439860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98" name="Picture 2"/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28A0092B-C50C-407E-A947-70E740481C1C}"/>
            </a:extLst>
          </a:blip>
          <a:srcRect/>
          <a:stretch/>
        </p:blipFill>
        <p:spPr bwMode="auto">
          <a:xfrm>
            <a:off x="7453434" y="1988718"/>
            <a:ext cx="1439046" cy="1440282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/>
            <a:ext uri="{AF507438-7753-43E0-B8FC-AC1667EBCBE1}"/>
          </a:extLst>
        </p:spPr>
      </p:pic>
      <p:pic>
        <p:nvPicPr>
          <p:cNvPr id="99" name="Рисунок 98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/>
            </a:extLst>
          </a:blip>
          <a:srcRect r="-3"/>
          <a:stretch/>
        </p:blipFill>
        <p:spPr>
          <a:xfrm>
            <a:off x="7453754" y="1988840"/>
            <a:ext cx="1438726" cy="144016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00" name="Рисунок 99"/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/>
            </a:extLst>
          </a:blip>
          <a:srcRect/>
          <a:stretch/>
        </p:blipFill>
        <p:spPr>
          <a:xfrm>
            <a:off x="7453409" y="1989379"/>
            <a:ext cx="1439071" cy="144034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01" name="Рисунок 100"/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/>
            </a:extLst>
          </a:blip>
          <a:srcRect/>
          <a:stretch/>
        </p:blipFill>
        <p:spPr>
          <a:xfrm>
            <a:off x="7453251" y="1983178"/>
            <a:ext cx="1439229" cy="1445823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02" name="Рисунок 101"/>
          <p:cNvPicPr>
            <a:picLocks noChangeAspect="1"/>
          </p:cNvPicPr>
          <p:nvPr/>
        </p:nvPicPr>
        <p:blipFill rotWithShape="1">
          <a:blip r:embed="rId25" cstate="print">
            <a:extLst>
              <a:ext uri="{28A0092B-C50C-407E-A947-70E740481C1C}"/>
            </a:extLst>
          </a:blip>
          <a:srcRect/>
          <a:stretch/>
        </p:blipFill>
        <p:spPr>
          <a:xfrm>
            <a:off x="7454340" y="1988820"/>
            <a:ext cx="1438140" cy="144018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73" name="Рисунок 72"/>
          <p:cNvPicPr>
            <a:picLocks noChangeAspect="1"/>
          </p:cNvPicPr>
          <p:nvPr/>
        </p:nvPicPr>
        <p:blipFill rotWithShape="1">
          <a:blip r:embed="rId26" cstate="print">
            <a:extLst>
              <a:ext uri="{28A0092B-C50C-407E-A947-70E740481C1C}"/>
            </a:extLst>
          </a:blip>
          <a:srcRect/>
          <a:stretch/>
        </p:blipFill>
        <p:spPr>
          <a:xfrm>
            <a:off x="6011733" y="1988820"/>
            <a:ext cx="1438140" cy="144018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74" name="Picture 2"/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28A0092B-C50C-407E-A947-70E740481C1C}"/>
            </a:extLst>
          </a:blip>
          <a:srcRect/>
          <a:stretch/>
        </p:blipFill>
        <p:spPr bwMode="auto">
          <a:xfrm>
            <a:off x="6010827" y="1988718"/>
            <a:ext cx="1439046" cy="1440481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/>
            <a:ext uri="{AF507438-7753-43E0-B8FC-AC1667EBCBE1}"/>
          </a:extLst>
        </p:spPr>
      </p:pic>
      <p:pic>
        <p:nvPicPr>
          <p:cNvPr id="76" name="Рисунок 75"/>
          <p:cNvPicPr>
            <a:picLocks noChangeAspect="1"/>
          </p:cNvPicPr>
          <p:nvPr/>
        </p:nvPicPr>
        <p:blipFill rotWithShape="1">
          <a:blip r:embed="rId28" cstate="print">
            <a:extLst>
              <a:ext uri="{28A0092B-C50C-407E-A947-70E740481C1C}"/>
            </a:extLst>
          </a:blip>
          <a:srcRect/>
          <a:stretch/>
        </p:blipFill>
        <p:spPr>
          <a:xfrm>
            <a:off x="6011147" y="1988840"/>
            <a:ext cx="1438726" cy="144016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77" name="Рисунок 76"/>
          <p:cNvPicPr>
            <a:picLocks noChangeAspect="1"/>
          </p:cNvPicPr>
          <p:nvPr/>
        </p:nvPicPr>
        <p:blipFill rotWithShape="1">
          <a:blip r:embed="rId29" cstate="print">
            <a:extLst>
              <a:ext uri="{28A0092B-C50C-407E-A947-70E740481C1C}"/>
            </a:extLst>
          </a:blip>
          <a:srcRect/>
          <a:stretch/>
        </p:blipFill>
        <p:spPr>
          <a:xfrm>
            <a:off x="6010805" y="1989379"/>
            <a:ext cx="1439068" cy="1439622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78" name="Рисунок 77"/>
          <p:cNvPicPr>
            <a:picLocks noChangeAspect="1"/>
          </p:cNvPicPr>
          <p:nvPr/>
        </p:nvPicPr>
        <p:blipFill rotWithShape="1">
          <a:blip r:embed="rId30" cstate="print">
            <a:extLst>
              <a:ext uri="{28A0092B-C50C-407E-A947-70E740481C1C}"/>
            </a:extLst>
          </a:blip>
          <a:srcRect/>
          <a:stretch/>
        </p:blipFill>
        <p:spPr>
          <a:xfrm>
            <a:off x="6010645" y="1983179"/>
            <a:ext cx="1439228" cy="1445822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03" name="Рисунок 102"/>
          <p:cNvPicPr>
            <a:picLocks noChangeAspect="1"/>
          </p:cNvPicPr>
          <p:nvPr/>
        </p:nvPicPr>
        <p:blipFill rotWithShape="1">
          <a:blip r:embed="rId31" cstate="print">
            <a:extLst>
              <a:ext uri="{28A0092B-C50C-407E-A947-70E740481C1C}"/>
            </a:extLst>
          </a:blip>
          <a:srcRect/>
          <a:stretch/>
        </p:blipFill>
        <p:spPr>
          <a:xfrm>
            <a:off x="6007266" y="1988820"/>
            <a:ext cx="1442607" cy="1439860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04" name="Рисунок 103"/>
          <p:cNvPicPr>
            <a:picLocks noChangeAspect="1"/>
          </p:cNvPicPr>
          <p:nvPr/>
        </p:nvPicPr>
        <p:blipFill rotWithShape="1">
          <a:blip r:embed="rId32" cstate="print">
            <a:extLst>
              <a:ext uri="{28A0092B-C50C-407E-A947-70E740481C1C}"/>
            </a:extLst>
          </a:blip>
          <a:srcRect/>
          <a:stretch/>
        </p:blipFill>
        <p:spPr>
          <a:xfrm>
            <a:off x="4572480" y="1988820"/>
            <a:ext cx="1434786" cy="1439860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05" name="Рисунок 104"/>
          <p:cNvPicPr>
            <a:picLocks noChangeAspect="1"/>
          </p:cNvPicPr>
          <p:nvPr/>
        </p:nvPicPr>
        <p:blipFill rotWithShape="1">
          <a:blip r:embed="rId33" cstate="print">
            <a:extLst>
              <a:ext uri="{28A0092B-C50C-407E-A947-70E740481C1C}"/>
            </a:extLst>
          </a:blip>
          <a:srcRect l="-1618"/>
          <a:stretch/>
        </p:blipFill>
        <p:spPr>
          <a:xfrm>
            <a:off x="4563546" y="1988820"/>
            <a:ext cx="1443720" cy="143986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06" name="Picture 2"/>
          <p:cNvPicPr>
            <a:picLocks noChangeAspect="1" noChangeArrowheads="1"/>
          </p:cNvPicPr>
          <p:nvPr/>
        </p:nvPicPr>
        <p:blipFill rotWithShape="1">
          <a:blip r:embed="rId34" cstate="print">
            <a:extLst>
              <a:ext uri="{28A0092B-C50C-407E-A947-70E740481C1C}"/>
            </a:extLst>
          </a:blip>
          <a:srcRect/>
          <a:stretch/>
        </p:blipFill>
        <p:spPr bwMode="auto">
          <a:xfrm>
            <a:off x="4568945" y="1988718"/>
            <a:ext cx="1438321" cy="1440282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/>
            <a:ext uri="{AF507438-7753-43E0-B8FC-AC1667EBCBE1}"/>
          </a:extLst>
        </p:spPr>
      </p:pic>
      <p:pic>
        <p:nvPicPr>
          <p:cNvPr id="107" name="Рисунок 106"/>
          <p:cNvPicPr>
            <a:picLocks noChangeAspect="1"/>
          </p:cNvPicPr>
          <p:nvPr/>
        </p:nvPicPr>
        <p:blipFill rotWithShape="1">
          <a:blip r:embed="rId35" cstate="print">
            <a:extLst>
              <a:ext uri="{28A0092B-C50C-407E-A947-70E740481C1C}"/>
            </a:extLst>
          </a:blip>
          <a:srcRect/>
          <a:stretch/>
        </p:blipFill>
        <p:spPr>
          <a:xfrm>
            <a:off x="4565406" y="1989378"/>
            <a:ext cx="1441860" cy="1440341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08" name="Рисунок 107"/>
          <p:cNvPicPr>
            <a:picLocks noChangeAspect="1"/>
          </p:cNvPicPr>
          <p:nvPr/>
        </p:nvPicPr>
        <p:blipFill rotWithShape="1">
          <a:blip r:embed="rId36" cstate="print">
            <a:extLst>
              <a:ext uri="{28A0092B-C50C-407E-A947-70E740481C1C}"/>
            </a:extLst>
          </a:blip>
          <a:srcRect l="-1394"/>
          <a:stretch/>
        </p:blipFill>
        <p:spPr>
          <a:xfrm>
            <a:off x="4565723" y="1983179"/>
            <a:ext cx="1441543" cy="1445501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09" name="Рисунок 108"/>
          <p:cNvPicPr>
            <a:picLocks noChangeAspect="1"/>
          </p:cNvPicPr>
          <p:nvPr/>
        </p:nvPicPr>
        <p:blipFill rotWithShape="1">
          <a:blip r:embed="rId37" cstate="print">
            <a:extLst>
              <a:ext uri="{28A0092B-C50C-407E-A947-70E740481C1C}"/>
            </a:extLst>
          </a:blip>
          <a:srcRect l="-255"/>
          <a:stretch/>
        </p:blipFill>
        <p:spPr>
          <a:xfrm>
            <a:off x="4564718" y="1984811"/>
            <a:ext cx="1442548" cy="1443869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10" name="Рисунок 109"/>
          <p:cNvPicPr>
            <a:picLocks noChangeAspect="1"/>
          </p:cNvPicPr>
          <p:nvPr/>
        </p:nvPicPr>
        <p:blipFill rotWithShape="1">
          <a:blip r:embed="rId38" cstate="print">
            <a:extLst>
              <a:ext uri="{28A0092B-C50C-407E-A947-70E740481C1C}"/>
            </a:extLst>
          </a:blip>
          <a:srcRect/>
          <a:stretch/>
        </p:blipFill>
        <p:spPr>
          <a:xfrm>
            <a:off x="4572480" y="3429000"/>
            <a:ext cx="1434786" cy="1439840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11" name="Picture 2"/>
          <p:cNvPicPr>
            <a:picLocks noChangeAspect="1" noChangeArrowheads="1"/>
          </p:cNvPicPr>
          <p:nvPr/>
        </p:nvPicPr>
        <p:blipFill rotWithShape="1">
          <a:blip r:embed="rId39" cstate="print">
            <a:extLst>
              <a:ext uri="{28A0092B-C50C-407E-A947-70E740481C1C}"/>
            </a:extLst>
          </a:blip>
          <a:srcRect/>
          <a:stretch/>
        </p:blipFill>
        <p:spPr bwMode="auto">
          <a:xfrm>
            <a:off x="4568945" y="3429000"/>
            <a:ext cx="1438321" cy="1440359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/>
            <a:ext uri="{AF507438-7753-43E0-B8FC-AC1667EBCBE1}"/>
          </a:extLst>
        </p:spPr>
      </p:pic>
      <p:pic>
        <p:nvPicPr>
          <p:cNvPr id="112" name="Рисунок 111"/>
          <p:cNvPicPr>
            <a:picLocks noChangeAspect="1"/>
          </p:cNvPicPr>
          <p:nvPr/>
        </p:nvPicPr>
        <p:blipFill rotWithShape="1">
          <a:blip r:embed="rId40" cstate="print">
            <a:extLst>
              <a:ext uri="{28A0092B-C50C-407E-A947-70E740481C1C}"/>
            </a:extLst>
          </a:blip>
          <a:srcRect l="-255"/>
          <a:stretch/>
        </p:blipFill>
        <p:spPr>
          <a:xfrm>
            <a:off x="4564718" y="3428680"/>
            <a:ext cx="1442548" cy="14400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13" name="Рисунок 112"/>
          <p:cNvPicPr>
            <a:picLocks noChangeAspect="1"/>
          </p:cNvPicPr>
          <p:nvPr/>
        </p:nvPicPr>
        <p:blipFill rotWithShape="1">
          <a:blip r:embed="rId41" cstate="print">
            <a:extLst>
              <a:ext uri="{28A0092B-C50C-407E-A947-70E740481C1C}"/>
            </a:extLst>
          </a:blip>
          <a:srcRect/>
          <a:stretch/>
        </p:blipFill>
        <p:spPr>
          <a:xfrm>
            <a:off x="4565405" y="3429718"/>
            <a:ext cx="1441861" cy="1439999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14" name="Рисунок 113"/>
          <p:cNvPicPr>
            <a:picLocks noChangeAspect="1"/>
          </p:cNvPicPr>
          <p:nvPr/>
        </p:nvPicPr>
        <p:blipFill rotWithShape="1">
          <a:blip r:embed="rId42" cstate="print">
            <a:extLst>
              <a:ext uri="{28A0092B-C50C-407E-A947-70E740481C1C}"/>
            </a:extLst>
          </a:blip>
          <a:srcRect l="-1394"/>
          <a:stretch/>
        </p:blipFill>
        <p:spPr>
          <a:xfrm>
            <a:off x="4565723" y="3429000"/>
            <a:ext cx="1441543" cy="1439839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15" name="Рисунок 114"/>
          <p:cNvPicPr>
            <a:picLocks noChangeAspect="1"/>
          </p:cNvPicPr>
          <p:nvPr/>
        </p:nvPicPr>
        <p:blipFill rotWithShape="1">
          <a:blip r:embed="rId43" cstate="print">
            <a:extLst>
              <a:ext uri="{28A0092B-C50C-407E-A947-70E740481C1C}"/>
            </a:extLst>
          </a:blip>
          <a:srcRect l="-1618"/>
          <a:stretch/>
        </p:blipFill>
        <p:spPr>
          <a:xfrm>
            <a:off x="4563546" y="3428680"/>
            <a:ext cx="1443720" cy="14400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16" name="Рисунок 115"/>
          <p:cNvPicPr>
            <a:picLocks noChangeAspect="1"/>
          </p:cNvPicPr>
          <p:nvPr/>
        </p:nvPicPr>
        <p:blipFill rotWithShape="1">
          <a:blip r:embed="rId44" cstate="print">
            <a:extLst>
              <a:ext uri="{28A0092B-C50C-407E-A947-70E740481C1C}"/>
            </a:extLst>
          </a:blip>
          <a:srcRect/>
          <a:stretch/>
        </p:blipFill>
        <p:spPr>
          <a:xfrm>
            <a:off x="5894280" y="3429000"/>
            <a:ext cx="1555593" cy="1439840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17" name="Рисунок 116"/>
          <p:cNvPicPr>
            <a:picLocks noChangeAspect="1"/>
          </p:cNvPicPr>
          <p:nvPr/>
        </p:nvPicPr>
        <p:blipFill rotWithShape="1">
          <a:blip r:embed="rId45" cstate="print">
            <a:extLst>
              <a:ext uri="{28A0092B-C50C-407E-A947-70E740481C1C}"/>
            </a:extLst>
          </a:blip>
          <a:srcRect/>
          <a:stretch/>
        </p:blipFill>
        <p:spPr>
          <a:xfrm>
            <a:off x="6011733" y="3429000"/>
            <a:ext cx="1438140" cy="143968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18" name="Рисунок 117"/>
          <p:cNvPicPr>
            <a:picLocks noChangeAspect="1"/>
          </p:cNvPicPr>
          <p:nvPr/>
        </p:nvPicPr>
        <p:blipFill rotWithShape="1">
          <a:blip r:embed="rId46" cstate="print">
            <a:extLst>
              <a:ext uri="{28A0092B-C50C-407E-A947-70E740481C1C}"/>
            </a:extLst>
          </a:blip>
          <a:srcRect/>
          <a:stretch/>
        </p:blipFill>
        <p:spPr>
          <a:xfrm>
            <a:off x="6011147" y="3429000"/>
            <a:ext cx="1438726" cy="143984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19" name="Рисунок 118"/>
          <p:cNvPicPr>
            <a:picLocks noChangeAspect="1"/>
          </p:cNvPicPr>
          <p:nvPr/>
        </p:nvPicPr>
        <p:blipFill rotWithShape="1">
          <a:blip r:embed="rId47" cstate="print">
            <a:extLst>
              <a:ext uri="{28A0092B-C50C-407E-A947-70E740481C1C}"/>
            </a:extLst>
          </a:blip>
          <a:srcRect/>
          <a:stretch/>
        </p:blipFill>
        <p:spPr>
          <a:xfrm>
            <a:off x="6010803" y="3429718"/>
            <a:ext cx="1439070" cy="1439999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20" name="Рисунок 119"/>
          <p:cNvPicPr>
            <a:picLocks noChangeAspect="1"/>
          </p:cNvPicPr>
          <p:nvPr/>
        </p:nvPicPr>
        <p:blipFill rotWithShape="1">
          <a:blip r:embed="rId48" cstate="print">
            <a:extLst>
              <a:ext uri="{28A0092B-C50C-407E-A947-70E740481C1C}"/>
            </a:extLst>
          </a:blip>
          <a:srcRect/>
          <a:stretch/>
        </p:blipFill>
        <p:spPr>
          <a:xfrm>
            <a:off x="6010644" y="3428680"/>
            <a:ext cx="1439229" cy="1440159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21" name="Picture 2"/>
          <p:cNvPicPr>
            <a:picLocks noChangeAspect="1" noChangeArrowheads="1"/>
          </p:cNvPicPr>
          <p:nvPr/>
        </p:nvPicPr>
        <p:blipFill rotWithShape="1">
          <a:blip r:embed="rId49" cstate="print">
            <a:extLst>
              <a:ext uri="{28A0092B-C50C-407E-A947-70E740481C1C}"/>
            </a:extLst>
          </a:blip>
          <a:srcRect/>
          <a:stretch/>
        </p:blipFill>
        <p:spPr bwMode="auto">
          <a:xfrm>
            <a:off x="6011189" y="3429198"/>
            <a:ext cx="1438684" cy="1440161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/>
            <a:ext uri="{AF507438-7753-43E0-B8FC-AC1667EBCBE1}"/>
          </a:extLst>
        </p:spPr>
      </p:pic>
      <p:pic>
        <p:nvPicPr>
          <p:cNvPr id="122" name="Рисунок 121"/>
          <p:cNvPicPr>
            <a:picLocks noChangeAspect="1"/>
          </p:cNvPicPr>
          <p:nvPr/>
        </p:nvPicPr>
        <p:blipFill rotWithShape="1">
          <a:blip r:embed="rId50" cstate="print">
            <a:extLst>
              <a:ext uri="{28A0092B-C50C-407E-A947-70E740481C1C}"/>
            </a:extLst>
          </a:blip>
          <a:srcRect/>
          <a:stretch/>
        </p:blipFill>
        <p:spPr>
          <a:xfrm>
            <a:off x="7454339" y="3428680"/>
            <a:ext cx="1438140" cy="14400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23" name="Picture 2"/>
          <p:cNvPicPr>
            <a:picLocks noChangeAspect="1" noChangeArrowheads="1"/>
          </p:cNvPicPr>
          <p:nvPr/>
        </p:nvPicPr>
        <p:blipFill rotWithShape="1">
          <a:blip r:embed="rId51" cstate="print">
            <a:extLst>
              <a:ext uri="{28A0092B-C50C-407E-A947-70E740481C1C}"/>
            </a:extLst>
          </a:blip>
          <a:srcRect/>
          <a:stretch/>
        </p:blipFill>
        <p:spPr bwMode="auto">
          <a:xfrm>
            <a:off x="7453433" y="3429000"/>
            <a:ext cx="1439046" cy="1440359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/>
            <a:ext uri="{AF507438-7753-43E0-B8FC-AC1667EBCBE1}"/>
          </a:extLst>
        </p:spPr>
      </p:pic>
      <p:pic>
        <p:nvPicPr>
          <p:cNvPr id="124" name="Рисунок 123"/>
          <p:cNvPicPr>
            <a:picLocks noChangeAspect="1"/>
          </p:cNvPicPr>
          <p:nvPr/>
        </p:nvPicPr>
        <p:blipFill rotWithShape="1">
          <a:blip r:embed="rId52" cstate="print">
            <a:extLst>
              <a:ext uri="{28A0092B-C50C-407E-A947-70E740481C1C}"/>
            </a:extLst>
          </a:blip>
          <a:srcRect r="-3"/>
          <a:stretch/>
        </p:blipFill>
        <p:spPr>
          <a:xfrm>
            <a:off x="7453753" y="3429000"/>
            <a:ext cx="1438726" cy="143984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25" name="Рисунок 124"/>
          <p:cNvPicPr>
            <a:picLocks noChangeAspect="1"/>
          </p:cNvPicPr>
          <p:nvPr/>
        </p:nvPicPr>
        <p:blipFill rotWithShape="1">
          <a:blip r:embed="rId53" cstate="print">
            <a:extLst>
              <a:ext uri="{28A0092B-C50C-407E-A947-70E740481C1C}"/>
            </a:extLst>
          </a:blip>
          <a:srcRect/>
          <a:stretch/>
        </p:blipFill>
        <p:spPr>
          <a:xfrm>
            <a:off x="7453407" y="3429718"/>
            <a:ext cx="1439072" cy="1439999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26" name="Рисунок 125"/>
          <p:cNvPicPr>
            <a:picLocks noChangeAspect="1"/>
          </p:cNvPicPr>
          <p:nvPr/>
        </p:nvPicPr>
        <p:blipFill rotWithShape="1">
          <a:blip r:embed="rId54" cstate="print">
            <a:extLst>
              <a:ext uri="{28A0092B-C50C-407E-A947-70E740481C1C}"/>
            </a:extLst>
          </a:blip>
          <a:srcRect/>
          <a:stretch/>
        </p:blipFill>
        <p:spPr>
          <a:xfrm>
            <a:off x="7453249" y="3428680"/>
            <a:ext cx="1439230" cy="1440159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27" name="Рисунок 126"/>
          <p:cNvPicPr>
            <a:picLocks noChangeAspect="1"/>
          </p:cNvPicPr>
          <p:nvPr/>
        </p:nvPicPr>
        <p:blipFill rotWithShape="1">
          <a:blip r:embed="rId55" cstate="print">
            <a:extLst>
              <a:ext uri="{28A0092B-C50C-407E-A947-70E740481C1C}"/>
            </a:extLst>
          </a:blip>
          <a:srcRect/>
          <a:stretch/>
        </p:blipFill>
        <p:spPr>
          <a:xfrm>
            <a:off x="7449872" y="3428680"/>
            <a:ext cx="1442607" cy="1440000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28" name="Рисунок 127"/>
          <p:cNvPicPr>
            <a:picLocks noChangeAspect="1"/>
          </p:cNvPicPr>
          <p:nvPr/>
        </p:nvPicPr>
        <p:blipFill rotWithShape="1">
          <a:blip r:embed="rId56" cstate="print">
            <a:extLst>
              <a:ext uri="{28A0092B-C50C-407E-A947-70E740481C1C}"/>
            </a:extLst>
          </a:blip>
          <a:srcRect/>
          <a:stretch/>
        </p:blipFill>
        <p:spPr>
          <a:xfrm>
            <a:off x="4572480" y="4868840"/>
            <a:ext cx="1434786" cy="1439840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29" name="Рисунок 128"/>
          <p:cNvPicPr>
            <a:picLocks noChangeAspect="1"/>
          </p:cNvPicPr>
          <p:nvPr/>
        </p:nvPicPr>
        <p:blipFill rotWithShape="1">
          <a:blip r:embed="rId57" cstate="print">
            <a:extLst>
              <a:ext uri="{28A0092B-C50C-407E-A947-70E740481C1C}"/>
            </a:extLst>
          </a:blip>
          <a:srcRect l="-1618"/>
          <a:stretch/>
        </p:blipFill>
        <p:spPr>
          <a:xfrm>
            <a:off x="4563546" y="4868680"/>
            <a:ext cx="1443720" cy="14400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30" name="Picture 2"/>
          <p:cNvPicPr>
            <a:picLocks noChangeAspect="1" noChangeArrowheads="1"/>
          </p:cNvPicPr>
          <p:nvPr/>
        </p:nvPicPr>
        <p:blipFill rotWithShape="1">
          <a:blip r:embed="rId58" cstate="print">
            <a:extLst>
              <a:ext uri="{28A0092B-C50C-407E-A947-70E740481C1C}"/>
            </a:extLst>
          </a:blip>
          <a:srcRect/>
          <a:stretch/>
        </p:blipFill>
        <p:spPr bwMode="auto">
          <a:xfrm>
            <a:off x="4568583" y="4869358"/>
            <a:ext cx="1438683" cy="1440359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/>
            <a:ext uri="{AF507438-7753-43E0-B8FC-AC1667EBCBE1}"/>
          </a:extLst>
        </p:spPr>
      </p:pic>
      <p:pic>
        <p:nvPicPr>
          <p:cNvPr id="131" name="Рисунок 130"/>
          <p:cNvPicPr>
            <a:picLocks noChangeAspect="1"/>
          </p:cNvPicPr>
          <p:nvPr/>
        </p:nvPicPr>
        <p:blipFill rotWithShape="1">
          <a:blip r:embed="rId59" cstate="print">
            <a:extLst>
              <a:ext uri="{28A0092B-C50C-407E-A947-70E740481C1C}"/>
            </a:extLst>
          </a:blip>
          <a:srcRect l="-255"/>
          <a:stretch/>
        </p:blipFill>
        <p:spPr>
          <a:xfrm>
            <a:off x="4564718" y="4868840"/>
            <a:ext cx="1442548" cy="143984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32" name="Рисунок 131"/>
          <p:cNvPicPr>
            <a:picLocks noChangeAspect="1"/>
          </p:cNvPicPr>
          <p:nvPr/>
        </p:nvPicPr>
        <p:blipFill rotWithShape="1">
          <a:blip r:embed="rId60" cstate="print">
            <a:extLst>
              <a:ext uri="{28A0092B-C50C-407E-A947-70E740481C1C}"/>
            </a:extLst>
          </a:blip>
          <a:srcRect l="-1394"/>
          <a:stretch/>
        </p:blipFill>
        <p:spPr>
          <a:xfrm>
            <a:off x="4565724" y="4868838"/>
            <a:ext cx="1441542" cy="1439841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33" name="Рисунок 132"/>
          <p:cNvPicPr>
            <a:picLocks noChangeAspect="1"/>
          </p:cNvPicPr>
          <p:nvPr/>
        </p:nvPicPr>
        <p:blipFill rotWithShape="1">
          <a:blip r:embed="rId61" cstate="print">
            <a:extLst>
              <a:ext uri="{28A0092B-C50C-407E-A947-70E740481C1C}"/>
            </a:extLst>
          </a:blip>
          <a:srcRect/>
          <a:stretch/>
        </p:blipFill>
        <p:spPr>
          <a:xfrm>
            <a:off x="4565406" y="4869716"/>
            <a:ext cx="1441860" cy="1440001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34" name="Рисунок 133"/>
          <p:cNvPicPr>
            <a:picLocks noChangeAspect="1"/>
          </p:cNvPicPr>
          <p:nvPr/>
        </p:nvPicPr>
        <p:blipFill rotWithShape="1">
          <a:blip r:embed="rId62" cstate="print">
            <a:extLst>
              <a:ext uri="{28A0092B-C50C-407E-A947-70E740481C1C}"/>
            </a:extLst>
          </a:blip>
          <a:srcRect/>
          <a:stretch/>
        </p:blipFill>
        <p:spPr>
          <a:xfrm>
            <a:off x="6007266" y="4868840"/>
            <a:ext cx="1442606" cy="1439840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35" name="Рисунок 134"/>
          <p:cNvPicPr>
            <a:picLocks noChangeAspect="1"/>
          </p:cNvPicPr>
          <p:nvPr/>
        </p:nvPicPr>
        <p:blipFill rotWithShape="1">
          <a:blip r:embed="rId63" cstate="print">
            <a:extLst>
              <a:ext uri="{28A0092B-C50C-407E-A947-70E740481C1C}"/>
            </a:extLst>
          </a:blip>
          <a:srcRect/>
          <a:stretch/>
        </p:blipFill>
        <p:spPr>
          <a:xfrm>
            <a:off x="6011732" y="4868680"/>
            <a:ext cx="1438140" cy="14400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36" name="Picture 2"/>
          <p:cNvPicPr>
            <a:picLocks noChangeAspect="1" noChangeArrowheads="1"/>
          </p:cNvPicPr>
          <p:nvPr/>
        </p:nvPicPr>
        <p:blipFill rotWithShape="1">
          <a:blip r:embed="rId64" cstate="print">
            <a:extLst>
              <a:ext uri="{28A0092B-C50C-407E-A947-70E740481C1C}"/>
            </a:extLst>
          </a:blip>
          <a:srcRect/>
          <a:stretch/>
        </p:blipFill>
        <p:spPr bwMode="auto">
          <a:xfrm>
            <a:off x="6010826" y="4869358"/>
            <a:ext cx="1439046" cy="1440359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/>
            <a:ext uri="{AF507438-7753-43E0-B8FC-AC1667EBCBE1}"/>
          </a:extLst>
        </p:spPr>
      </p:pic>
      <p:pic>
        <p:nvPicPr>
          <p:cNvPr id="137" name="Рисунок 136"/>
          <p:cNvPicPr>
            <a:picLocks noChangeAspect="1"/>
          </p:cNvPicPr>
          <p:nvPr/>
        </p:nvPicPr>
        <p:blipFill rotWithShape="1">
          <a:blip r:embed="rId65" cstate="print">
            <a:extLst>
              <a:ext uri="{28A0092B-C50C-407E-A947-70E740481C1C}"/>
            </a:extLst>
          </a:blip>
          <a:srcRect b="-4"/>
          <a:stretch/>
        </p:blipFill>
        <p:spPr>
          <a:xfrm>
            <a:off x="6011146" y="4868680"/>
            <a:ext cx="1438726" cy="14400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38" name="Рисунок 137"/>
          <p:cNvPicPr>
            <a:picLocks noChangeAspect="1"/>
          </p:cNvPicPr>
          <p:nvPr/>
        </p:nvPicPr>
        <p:blipFill rotWithShape="1">
          <a:blip r:embed="rId66" cstate="print">
            <a:extLst>
              <a:ext uri="{28A0092B-C50C-407E-A947-70E740481C1C}"/>
            </a:extLst>
          </a:blip>
          <a:srcRect/>
          <a:stretch/>
        </p:blipFill>
        <p:spPr>
          <a:xfrm>
            <a:off x="6010805" y="4869717"/>
            <a:ext cx="1439067" cy="14400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39" name="Рисунок 138"/>
          <p:cNvPicPr>
            <a:picLocks noChangeAspect="1"/>
          </p:cNvPicPr>
          <p:nvPr/>
        </p:nvPicPr>
        <p:blipFill rotWithShape="1">
          <a:blip r:embed="rId67" cstate="print">
            <a:extLst>
              <a:ext uri="{28A0092B-C50C-407E-A947-70E740481C1C}"/>
            </a:extLst>
          </a:blip>
          <a:srcRect/>
          <a:stretch/>
        </p:blipFill>
        <p:spPr>
          <a:xfrm>
            <a:off x="6010644" y="4868838"/>
            <a:ext cx="1439228" cy="1439841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40" name="Рисунок 139"/>
          <p:cNvPicPr>
            <a:picLocks noChangeAspect="1"/>
          </p:cNvPicPr>
          <p:nvPr/>
        </p:nvPicPr>
        <p:blipFill rotWithShape="1">
          <a:blip r:embed="rId68" cstate="print">
            <a:extLst>
              <a:ext uri="{28A0092B-C50C-407E-A947-70E740481C1C}"/>
            </a:extLst>
          </a:blip>
          <a:srcRect/>
          <a:stretch/>
        </p:blipFill>
        <p:spPr>
          <a:xfrm>
            <a:off x="7449872" y="4868840"/>
            <a:ext cx="1442607" cy="1439840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41" name="Picture 2"/>
          <p:cNvPicPr>
            <a:picLocks noChangeAspect="1" noChangeArrowheads="1"/>
          </p:cNvPicPr>
          <p:nvPr/>
        </p:nvPicPr>
        <p:blipFill rotWithShape="1">
          <a:blip r:embed="rId69" cstate="print">
            <a:extLst>
              <a:ext uri="{28A0092B-C50C-407E-A947-70E740481C1C}"/>
            </a:extLst>
          </a:blip>
          <a:srcRect/>
          <a:stretch/>
        </p:blipFill>
        <p:spPr bwMode="auto">
          <a:xfrm>
            <a:off x="7453433" y="4869358"/>
            <a:ext cx="1439046" cy="1440359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/>
            <a:ext uri="{AF507438-7753-43E0-B8FC-AC1667EBCBE1}"/>
          </a:extLst>
        </p:spPr>
      </p:pic>
      <p:pic>
        <p:nvPicPr>
          <p:cNvPr id="142" name="Рисунок 141"/>
          <p:cNvPicPr>
            <a:picLocks noChangeAspect="1"/>
          </p:cNvPicPr>
          <p:nvPr/>
        </p:nvPicPr>
        <p:blipFill rotWithShape="1">
          <a:blip r:embed="rId70" cstate="print">
            <a:extLst>
              <a:ext uri="{28A0092B-C50C-407E-A947-70E740481C1C}"/>
            </a:extLst>
          </a:blip>
          <a:srcRect r="-3"/>
          <a:stretch/>
        </p:blipFill>
        <p:spPr>
          <a:xfrm>
            <a:off x="7453753" y="4868840"/>
            <a:ext cx="1438726" cy="143984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43" name="Рисунок 142"/>
          <p:cNvPicPr>
            <a:picLocks noChangeAspect="1"/>
          </p:cNvPicPr>
          <p:nvPr/>
        </p:nvPicPr>
        <p:blipFill rotWithShape="1">
          <a:blip r:embed="rId71" cstate="print">
            <a:extLst>
              <a:ext uri="{28A0092B-C50C-407E-A947-70E740481C1C}"/>
            </a:extLst>
          </a:blip>
          <a:srcRect/>
          <a:stretch/>
        </p:blipFill>
        <p:spPr>
          <a:xfrm>
            <a:off x="7453409" y="4869716"/>
            <a:ext cx="1439070" cy="1440001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44" name="Рисунок 143"/>
          <p:cNvPicPr>
            <a:picLocks noChangeAspect="1"/>
          </p:cNvPicPr>
          <p:nvPr/>
        </p:nvPicPr>
        <p:blipFill rotWithShape="1">
          <a:blip r:embed="rId72" cstate="print">
            <a:extLst>
              <a:ext uri="{28A0092B-C50C-407E-A947-70E740481C1C}"/>
            </a:extLst>
          </a:blip>
          <a:srcRect/>
          <a:stretch/>
        </p:blipFill>
        <p:spPr>
          <a:xfrm>
            <a:off x="7453249" y="4868838"/>
            <a:ext cx="1439230" cy="1439841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45" name="Рисунок 144"/>
          <p:cNvPicPr>
            <a:picLocks noChangeAspect="1"/>
          </p:cNvPicPr>
          <p:nvPr/>
        </p:nvPicPr>
        <p:blipFill rotWithShape="1">
          <a:blip r:embed="rId73" cstate="print">
            <a:extLst>
              <a:ext uri="{28A0092B-C50C-407E-A947-70E740481C1C}"/>
            </a:extLst>
          </a:blip>
          <a:srcRect/>
          <a:stretch/>
        </p:blipFill>
        <p:spPr>
          <a:xfrm>
            <a:off x="7454339" y="4868680"/>
            <a:ext cx="1438140" cy="14400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grpSp>
        <p:nvGrpSpPr>
          <p:cNvPr id="19529" name="Группа 155"/>
          <p:cNvGrpSpPr>
            <a:grpSpLocks/>
          </p:cNvGrpSpPr>
          <p:nvPr/>
        </p:nvGrpSpPr>
        <p:grpSpPr bwMode="auto">
          <a:xfrm>
            <a:off x="4559300" y="549275"/>
            <a:ext cx="4333875" cy="5761038"/>
            <a:chOff x="1686214" y="548680"/>
            <a:chExt cx="4334514" cy="5760640"/>
          </a:xfrm>
        </p:grpSpPr>
        <p:cxnSp>
          <p:nvCxnSpPr>
            <p:cNvPr id="157" name="Прямая соединительная линия 156"/>
            <p:cNvCxnSpPr/>
            <p:nvPr/>
          </p:nvCxnSpPr>
          <p:spPr>
            <a:xfrm>
              <a:off x="1686214" y="1975744"/>
              <a:ext cx="4320225" cy="0"/>
            </a:xfrm>
            <a:prstGeom prst="line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58" name="Прямая соединительная линия 157"/>
            <p:cNvCxnSpPr/>
            <p:nvPr/>
          </p:nvCxnSpPr>
          <p:spPr>
            <a:xfrm rot="5400000">
              <a:off x="250732" y="3429000"/>
              <a:ext cx="5760640" cy="0"/>
            </a:xfrm>
            <a:prstGeom prst="line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59" name="Прямая соединительная линия 158"/>
            <p:cNvCxnSpPr/>
            <p:nvPr/>
          </p:nvCxnSpPr>
          <p:spPr>
            <a:xfrm>
              <a:off x="1686214" y="3429794"/>
              <a:ext cx="4320225" cy="0"/>
            </a:xfrm>
            <a:prstGeom prst="line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60" name="Прямая соединительная линия 159"/>
            <p:cNvCxnSpPr/>
            <p:nvPr/>
          </p:nvCxnSpPr>
          <p:spPr>
            <a:xfrm>
              <a:off x="1686214" y="4869556"/>
              <a:ext cx="4320225" cy="0"/>
            </a:xfrm>
            <a:prstGeom prst="line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61" name="Прямая соединительная линия 160"/>
            <p:cNvCxnSpPr/>
            <p:nvPr/>
          </p:nvCxnSpPr>
          <p:spPr>
            <a:xfrm rot="5400000">
              <a:off x="1692395" y="3429000"/>
              <a:ext cx="5760640" cy="0"/>
            </a:xfrm>
            <a:prstGeom prst="line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62" name="Прямая соединительная линия 161"/>
            <p:cNvCxnSpPr/>
            <p:nvPr/>
          </p:nvCxnSpPr>
          <p:spPr>
            <a:xfrm rot="5400000">
              <a:off x="3132470" y="3429000"/>
              <a:ext cx="5760640" cy="0"/>
            </a:xfrm>
            <a:prstGeom prst="line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63" name="Прямая соединительная линия 162"/>
            <p:cNvCxnSpPr/>
            <p:nvPr/>
          </p:nvCxnSpPr>
          <p:spPr>
            <a:xfrm rot="5400000">
              <a:off x="-1194106" y="3429000"/>
              <a:ext cx="5760640" cy="0"/>
            </a:xfrm>
            <a:prstGeom prst="line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64" name="Прямая соединительная линия 163"/>
            <p:cNvCxnSpPr/>
            <p:nvPr/>
          </p:nvCxnSpPr>
          <p:spPr>
            <a:xfrm>
              <a:off x="1700504" y="562967"/>
              <a:ext cx="4320224" cy="0"/>
            </a:xfrm>
            <a:prstGeom prst="line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65" name="Прямая соединительная линия 164"/>
            <p:cNvCxnSpPr/>
            <p:nvPr/>
          </p:nvCxnSpPr>
          <p:spPr>
            <a:xfrm>
              <a:off x="1686214" y="6295033"/>
              <a:ext cx="4320225" cy="0"/>
            </a:xfrm>
            <a:prstGeom prst="line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pic>
        <p:nvPicPr>
          <p:cNvPr id="19530" name="Рисунок 1"/>
          <p:cNvPicPr>
            <a:picLocks noChangeAspect="1"/>
          </p:cNvPicPr>
          <p:nvPr/>
        </p:nvPicPr>
        <p:blipFill>
          <a:blip r:embed="rId74"/>
          <a:srcRect/>
          <a:stretch>
            <a:fillRect/>
          </a:stretch>
        </p:blipFill>
        <p:spPr bwMode="auto">
          <a:xfrm>
            <a:off x="581025" y="542925"/>
            <a:ext cx="323532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7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7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7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7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7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6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287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8" fill="hold">
                      <p:stCondLst>
                        <p:cond delay="0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1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302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3" fill="hold">
                      <p:stCondLst>
                        <p:cond delay="0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17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6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317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8" fill="hold">
                      <p:stCondLst>
                        <p:cond delay="0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17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1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332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3" fill="hold">
                      <p:stCondLst>
                        <p:cond delay="0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1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6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347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8" fill="hold">
                      <p:stCondLst>
                        <p:cond delay="0"/>
                      </p:stCondLst>
                      <p:childTnLst>
                        <p:par>
                          <p:cTn id="349" fill="hold">
                            <p:stCondLst>
                              <p:cond delay="0"/>
                            </p:stCondLst>
                            <p:childTnLst>
                              <p:par>
                                <p:cTn id="350" presetID="1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1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362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3" fill="hold">
                      <p:stCondLst>
                        <p:cond delay="0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17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6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377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8" fill="hold">
                      <p:stCondLst>
                        <p:cond delay="0"/>
                      </p:stCondLst>
                      <p:childTnLst>
                        <p:par>
                          <p:cTn id="379" fill="hold">
                            <p:stCondLst>
                              <p:cond delay="0"/>
                            </p:stCondLst>
                            <p:childTnLst>
                              <p:par>
                                <p:cTn id="380" presetID="1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1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6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39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3" fill="hold">
                      <p:stCondLst>
                        <p:cond delay="0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407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8" fill="hold">
                      <p:stCondLst>
                        <p:cond delay="0"/>
                      </p:stCondLst>
                      <p:childTnLst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presetID="1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1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2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3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4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6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422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3" fill="hold">
                      <p:stCondLst>
                        <p:cond delay="0"/>
                      </p:stCondLst>
                      <p:childTnLst>
                        <p:par>
                          <p:cTn id="424" fill="hold">
                            <p:stCondLst>
                              <p:cond delay="0"/>
                            </p:stCondLst>
                            <p:childTnLst>
                              <p:par>
                                <p:cTn id="425" presetID="17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6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9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437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8" fill="hold">
                      <p:stCondLst>
                        <p:cond delay="0"/>
                      </p:stCondLst>
                      <p:childTnLst>
                        <p:par>
                          <p:cTn id="439" fill="hold">
                            <p:stCondLst>
                              <p:cond delay="0"/>
                            </p:stCondLst>
                            <p:childTnLst>
                              <p:par>
                                <p:cTn id="440" presetID="17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1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3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4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6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452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3" fill="hold">
                      <p:stCondLst>
                        <p:cond delay="0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1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9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467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8" fill="hold">
                      <p:stCondLst>
                        <p:cond delay="0"/>
                      </p:stCondLst>
                      <p:childTnLst>
                        <p:par>
                          <p:cTn id="469" fill="hold">
                            <p:stCondLst>
                              <p:cond delay="0"/>
                            </p:stCondLst>
                            <p:childTnLst>
                              <p:par>
                                <p:cTn id="470" presetID="17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1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2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3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4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6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482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3" fill="hold">
                      <p:stCondLst>
                        <p:cond delay="0"/>
                      </p:stCondLst>
                      <p:childTnLst>
                        <p:par>
                          <p:cTn id="484" fill="hold">
                            <p:stCondLst>
                              <p:cond delay="0"/>
                            </p:stCondLst>
                            <p:childTnLst>
                              <p:par>
                                <p:cTn id="48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6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9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497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8" fill="hold">
                      <p:stCondLst>
                        <p:cond delay="0"/>
                      </p:stCondLst>
                      <p:childTnLst>
                        <p:par>
                          <p:cTn id="499" fill="hold">
                            <p:stCondLst>
                              <p:cond delay="0"/>
                            </p:stCondLst>
                            <p:childTnLst>
                              <p:par>
                                <p:cTn id="500" presetID="17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1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2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3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4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6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512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3" fill="hold">
                      <p:stCondLst>
                        <p:cond delay="0"/>
                      </p:stCondLst>
                      <p:childTnLst>
                        <p:par>
                          <p:cTn id="514" fill="hold">
                            <p:stCondLst>
                              <p:cond delay="0"/>
                            </p:stCondLst>
                            <p:childTnLst>
                              <p:par>
                                <p:cTn id="515" presetID="17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6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7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8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9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1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527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8" fill="hold">
                      <p:stCondLst>
                        <p:cond delay="0"/>
                      </p:stCondLst>
                      <p:childTnLst>
                        <p:par>
                          <p:cTn id="529" fill="hold">
                            <p:stCondLst>
                              <p:cond delay="0"/>
                            </p:stCondLst>
                            <p:childTnLst>
                              <p:par>
                                <p:cTn id="530" presetID="1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1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2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3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4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6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9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0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1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542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3" fill="hold">
                      <p:stCondLst>
                        <p:cond delay="0"/>
                      </p:stCondLst>
                      <p:childTnLst>
                        <p:par>
                          <p:cTn id="544" fill="hold">
                            <p:stCondLst>
                              <p:cond delay="0"/>
                            </p:stCondLst>
                            <p:childTnLst>
                              <p:par>
                                <p:cTn id="54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6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7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8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9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1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3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4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5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6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557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8" fill="hold">
                      <p:stCondLst>
                        <p:cond delay="0"/>
                      </p:stCondLst>
                      <p:childTnLst>
                        <p:par>
                          <p:cTn id="559" fill="hold">
                            <p:stCondLst>
                              <p:cond delay="0"/>
                            </p:stCondLst>
                            <p:childTnLst>
                              <p:par>
                                <p:cTn id="560" presetID="17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1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3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4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6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0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1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572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3" fill="hold">
                      <p:stCondLst>
                        <p:cond delay="0"/>
                      </p:stCondLst>
                      <p:childTnLst>
                        <p:par>
                          <p:cTn id="574" fill="hold">
                            <p:stCondLst>
                              <p:cond delay="0"/>
                            </p:stCondLst>
                            <p:childTnLst>
                              <p:par>
                                <p:cTn id="575" presetID="1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6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7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8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9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1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5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6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587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8" fill="hold">
                      <p:stCondLst>
                        <p:cond delay="0"/>
                      </p:stCondLst>
                      <p:childTnLst>
                        <p:par>
                          <p:cTn id="589" fill="hold">
                            <p:stCondLst>
                              <p:cond delay="0"/>
                            </p:stCondLst>
                            <p:childTnLst>
                              <p:par>
                                <p:cTn id="590" presetID="17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1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2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3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4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6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9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0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1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602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3" fill="hold">
                      <p:stCondLst>
                        <p:cond delay="0"/>
                      </p:stCondLst>
                      <p:childTnLst>
                        <p:par>
                          <p:cTn id="604" fill="hold">
                            <p:stCondLst>
                              <p:cond delay="0"/>
                            </p:stCondLst>
                            <p:childTnLst>
                              <p:par>
                                <p:cTn id="60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6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7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8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9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1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4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5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6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617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8" fill="hold">
                      <p:stCondLst>
                        <p:cond delay="0"/>
                      </p:stCondLst>
                      <p:childTnLst>
                        <p:par>
                          <p:cTn id="619" fill="hold">
                            <p:stCondLst>
                              <p:cond delay="0"/>
                            </p:stCondLst>
                            <p:childTnLst>
                              <p:par>
                                <p:cTn id="620" presetID="17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1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2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3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4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6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9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0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1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632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3" fill="hold">
                      <p:stCondLst>
                        <p:cond delay="0"/>
                      </p:stCondLst>
                      <p:childTnLst>
                        <p:par>
                          <p:cTn id="634" fill="hold">
                            <p:stCondLst>
                              <p:cond delay="0"/>
                            </p:stCondLst>
                            <p:childTnLst>
                              <p:par>
                                <p:cTn id="635" presetID="1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6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7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8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9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1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3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4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5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6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647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8" fill="hold">
                      <p:stCondLst>
                        <p:cond delay="0"/>
                      </p:stCondLst>
                      <p:childTnLst>
                        <p:par>
                          <p:cTn id="649" fill="hold">
                            <p:stCondLst>
                              <p:cond delay="0"/>
                            </p:stCondLst>
                            <p:childTnLst>
                              <p:par>
                                <p:cTn id="650" presetID="17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1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2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3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4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6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9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0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1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662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3" fill="hold">
                      <p:stCondLst>
                        <p:cond delay="0"/>
                      </p:stCondLst>
                      <p:childTnLst>
                        <p:par>
                          <p:cTn id="664" fill="hold">
                            <p:stCondLst>
                              <p:cond delay="0"/>
                            </p:stCondLst>
                            <p:childTnLst>
                              <p:par>
                                <p:cTn id="66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6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7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8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9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1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3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4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5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6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677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8" fill="hold">
                      <p:stCondLst>
                        <p:cond delay="0"/>
                      </p:stCondLst>
                      <p:childTnLst>
                        <p:par>
                          <p:cTn id="679" fill="hold">
                            <p:stCondLst>
                              <p:cond delay="0"/>
                            </p:stCondLst>
                            <p:childTnLst>
                              <p:par>
                                <p:cTn id="680" presetID="1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1"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2"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3"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4"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6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9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0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1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692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3" fill="hold">
                      <p:stCondLst>
                        <p:cond delay="0"/>
                      </p:stCondLst>
                      <p:childTnLst>
                        <p:par>
                          <p:cTn id="694" fill="hold">
                            <p:stCondLst>
                              <p:cond delay="0"/>
                            </p:stCondLst>
                            <p:childTnLst>
                              <p:par>
                                <p:cTn id="69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6"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7"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8"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9"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1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3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4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5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6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707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8" fill="hold">
                      <p:stCondLst>
                        <p:cond delay="0"/>
                      </p:stCondLst>
                      <p:childTnLst>
                        <p:par>
                          <p:cTn id="709" fill="hold">
                            <p:stCondLst>
                              <p:cond delay="0"/>
                            </p:stCondLst>
                            <p:childTnLst>
                              <p:par>
                                <p:cTn id="710" presetID="1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1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2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3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4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6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8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9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0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1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722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3" fill="hold">
                      <p:stCondLst>
                        <p:cond delay="0"/>
                      </p:stCondLst>
                      <p:childTnLst>
                        <p:par>
                          <p:cTn id="724" fill="hold">
                            <p:stCondLst>
                              <p:cond delay="0"/>
                            </p:stCondLst>
                            <p:childTnLst>
                              <p:par>
                                <p:cTn id="725" presetID="17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6"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7"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8"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9"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1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3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4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5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6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737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8" fill="hold">
                      <p:stCondLst>
                        <p:cond delay="0"/>
                      </p:stCondLst>
                      <p:childTnLst>
                        <p:par>
                          <p:cTn id="739" fill="hold">
                            <p:stCondLst>
                              <p:cond delay="0"/>
                            </p:stCondLst>
                            <p:childTnLst>
                              <p:par>
                                <p:cTn id="740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1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2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3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4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6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8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9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0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1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752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3" fill="hold">
                      <p:stCondLst>
                        <p:cond delay="0"/>
                      </p:stCondLst>
                      <p:childTnLst>
                        <p:par>
                          <p:cTn id="754" fill="hold">
                            <p:stCondLst>
                              <p:cond delay="0"/>
                            </p:stCondLst>
                            <p:childTnLst>
                              <p:par>
                                <p:cTn id="755" presetID="1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6" dur="5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7" dur="5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8" dur="5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9" dur="5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1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3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4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5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767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8" fill="hold">
                      <p:stCondLst>
                        <p:cond delay="0"/>
                      </p:stCondLst>
                      <p:childTnLst>
                        <p:par>
                          <p:cTn id="769" fill="hold">
                            <p:stCondLst>
                              <p:cond delay="0"/>
                            </p:stCondLst>
                            <p:childTnLst>
                              <p:par>
                                <p:cTn id="770" presetID="17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1" dur="5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2" dur="5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3" dur="5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4" dur="5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6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9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0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1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782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3" fill="hold">
                      <p:stCondLst>
                        <p:cond delay="0"/>
                      </p:stCondLst>
                      <p:childTnLst>
                        <p:par>
                          <p:cTn id="784" fill="hold">
                            <p:stCondLst>
                              <p:cond delay="0"/>
                            </p:stCondLst>
                            <p:childTnLst>
                              <p:par>
                                <p:cTn id="78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6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7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8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9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1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3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4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5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6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797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8" fill="hold">
                      <p:stCondLst>
                        <p:cond delay="0"/>
                      </p:stCondLst>
                      <p:childTnLst>
                        <p:par>
                          <p:cTn id="799" fill="hold">
                            <p:stCondLst>
                              <p:cond delay="0"/>
                            </p:stCondLst>
                            <p:childTnLst>
                              <p:par>
                                <p:cTn id="800" presetID="17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1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2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3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4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6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8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9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0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1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seq concurrent="1" nextAc="seek">
              <p:cTn id="812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3" fill="hold">
                      <p:stCondLst>
                        <p:cond delay="0"/>
                      </p:stCondLst>
                      <p:childTnLst>
                        <p:par>
                          <p:cTn id="814" fill="hold">
                            <p:stCondLst>
                              <p:cond delay="0"/>
                            </p:stCondLst>
                            <p:childTnLst>
                              <p:par>
                                <p:cTn id="815" presetID="1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6"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7"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8"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9"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1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3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4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5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6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827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8" fill="hold">
                      <p:stCondLst>
                        <p:cond delay="0"/>
                      </p:stCondLst>
                      <p:childTnLst>
                        <p:par>
                          <p:cTn id="829" fill="hold">
                            <p:stCondLst>
                              <p:cond delay="0"/>
                            </p:stCondLst>
                            <p:childTnLst>
                              <p:par>
                                <p:cTn id="830" presetID="17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1" dur="5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2" dur="5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3" dur="5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4" dur="5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6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8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9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0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1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842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3" fill="hold">
                      <p:stCondLst>
                        <p:cond delay="0"/>
                      </p:stCondLst>
                      <p:childTnLst>
                        <p:par>
                          <p:cTn id="844" fill="hold">
                            <p:stCondLst>
                              <p:cond delay="0"/>
                            </p:stCondLst>
                            <p:childTnLst>
                              <p:par>
                                <p:cTn id="84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6"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7"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8"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9"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1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3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4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5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6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857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8" fill="hold">
                      <p:stCondLst>
                        <p:cond delay="0"/>
                      </p:stCondLst>
                      <p:childTnLst>
                        <p:par>
                          <p:cTn id="859" fill="hold">
                            <p:stCondLst>
                              <p:cond delay="0"/>
                            </p:stCondLst>
                            <p:childTnLst>
                              <p:par>
                                <p:cTn id="860" presetID="17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1"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2"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3"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4"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6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8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9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0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1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872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3" fill="hold">
                      <p:stCondLst>
                        <p:cond delay="0"/>
                      </p:stCondLst>
                      <p:childTnLst>
                        <p:par>
                          <p:cTn id="874" fill="hold">
                            <p:stCondLst>
                              <p:cond delay="0"/>
                            </p:stCondLst>
                            <p:childTnLst>
                              <p:par>
                                <p:cTn id="875" presetID="1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6"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7"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8"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9"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1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3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4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5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6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  <p:seq concurrent="1" nextAc="seek">
              <p:cTn id="887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8" fill="hold">
                      <p:stCondLst>
                        <p:cond delay="0"/>
                      </p:stCondLst>
                      <p:childTnLst>
                        <p:par>
                          <p:cTn id="889" fill="hold">
                            <p:stCondLst>
                              <p:cond delay="0"/>
                            </p:stCondLst>
                            <p:childTnLst>
                              <p:par>
                                <p:cTn id="890" presetID="17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1"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2"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3"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4"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6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8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9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0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1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  <p:seq concurrent="1" nextAc="seek">
              <p:cTn id="902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3" fill="hold">
                      <p:stCondLst>
                        <p:cond delay="0"/>
                      </p:stCondLst>
                      <p:childTnLst>
                        <p:par>
                          <p:cTn id="904" fill="hold">
                            <p:stCondLst>
                              <p:cond delay="0"/>
                            </p:stCondLst>
                            <p:childTnLst>
                              <p:par>
                                <p:cTn id="905" presetID="17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6"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7"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8"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9"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1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3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4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5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6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917" restart="whenNotActive" fill="hold" evtFilter="cancelBubble" nodeType="interactiveSeq">
                <p:stCondLst>
                  <p:cond evt="onClick" delay="0">
                    <p:tgtEl>
                      <p:spTgt spid="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8" fill="hold">
                      <p:stCondLst>
                        <p:cond delay="0"/>
                      </p:stCondLst>
                      <p:childTnLst>
                        <p:par>
                          <p:cTn id="919" fill="hold">
                            <p:stCondLst>
                              <p:cond delay="0"/>
                            </p:stCondLst>
                            <p:childTnLst>
                              <p:par>
                                <p:cTn id="920" presetID="1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1"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2"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3"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4"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6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8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9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0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1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"/>
                  </p:tgtEl>
                </p:cond>
              </p:nextCondLst>
            </p:seq>
            <p:seq concurrent="1" nextAc="seek">
              <p:cTn id="932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3" fill="hold">
                      <p:stCondLst>
                        <p:cond delay="0"/>
                      </p:stCondLst>
                      <p:childTnLst>
                        <p:par>
                          <p:cTn id="934" fill="hold">
                            <p:stCondLst>
                              <p:cond delay="0"/>
                            </p:stCondLst>
                            <p:childTnLst>
                              <p:par>
                                <p:cTn id="93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6"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7"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8"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9"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1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3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4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5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6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  <p:seq concurrent="1" nextAc="seek">
              <p:cTn id="947" restart="whenNotActive" fill="hold" evtFilter="cancelBubble" nodeType="interactiveSeq">
                <p:stCondLst>
                  <p:cond evt="onClick" delay="0">
                    <p:tgtEl>
                      <p:spTgt spid="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8" fill="hold">
                      <p:stCondLst>
                        <p:cond delay="0"/>
                      </p:stCondLst>
                      <p:childTnLst>
                        <p:par>
                          <p:cTn id="949" fill="hold">
                            <p:stCondLst>
                              <p:cond delay="0"/>
                            </p:stCondLst>
                            <p:childTnLst>
                              <p:par>
                                <p:cTn id="950" presetID="17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1"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2"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3"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4"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6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8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9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0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1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"/>
                  </p:tgtEl>
                </p:cond>
              </p:nextCondLst>
            </p:seq>
            <p:seq concurrent="1" nextAc="seek">
              <p:cTn id="962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3" fill="hold">
                      <p:stCondLst>
                        <p:cond delay="0"/>
                      </p:stCondLst>
                      <p:childTnLst>
                        <p:par>
                          <p:cTn id="964" fill="hold">
                            <p:stCondLst>
                              <p:cond delay="0"/>
                            </p:stCondLst>
                            <p:childTnLst>
                              <p:par>
                                <p:cTn id="965" presetID="1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6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7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8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9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1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3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4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5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6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977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8" fill="hold">
                      <p:stCondLst>
                        <p:cond delay="0"/>
                      </p:stCondLst>
                      <p:childTnLst>
                        <p:par>
                          <p:cTn id="979" fill="hold">
                            <p:stCondLst>
                              <p:cond delay="0"/>
                            </p:stCondLst>
                            <p:childTnLst>
                              <p:par>
                                <p:cTn id="980" presetID="17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1"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2"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3"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4"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6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8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9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0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1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992" restart="whenNotActive" fill="hold" evtFilter="cancelBubble" nodeType="interactiveSeq">
                <p:stCondLst>
                  <p:cond evt="onClick" delay="0">
                    <p:tgtEl>
                      <p:spTgt spid="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3" fill="hold">
                      <p:stCondLst>
                        <p:cond delay="0"/>
                      </p:stCondLst>
                      <p:childTnLst>
                        <p:par>
                          <p:cTn id="994" fill="hold">
                            <p:stCondLst>
                              <p:cond delay="0"/>
                            </p:stCondLst>
                            <p:childTnLst>
                              <p:par>
                                <p:cTn id="995" presetID="17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6"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7"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8"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9"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1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3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4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5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6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"/>
                  </p:tgtEl>
                </p:cond>
              </p:nextCondLst>
            </p:seq>
            <p:seq concurrent="1" nextAc="seek">
              <p:cTn id="1007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8" fill="hold">
                      <p:stCondLst>
                        <p:cond delay="0"/>
                      </p:stCondLst>
                      <p:childTnLst>
                        <p:par>
                          <p:cTn id="1009" fill="hold">
                            <p:stCondLst>
                              <p:cond delay="0"/>
                            </p:stCondLst>
                            <p:childTnLst>
                              <p:par>
                                <p:cTn id="1010" presetID="17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1"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2"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3"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4"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6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8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9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0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1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1022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3" fill="hold">
                      <p:stCondLst>
                        <p:cond delay="0"/>
                      </p:stCondLst>
                      <p:childTnLst>
                        <p:par>
                          <p:cTn id="1024" fill="hold">
                            <p:stCondLst>
                              <p:cond delay="0"/>
                            </p:stCondLst>
                            <p:childTnLst>
                              <p:par>
                                <p:cTn id="1025" presetID="1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6"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7"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8"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9"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1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3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4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5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6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1037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8" fill="hold">
                      <p:stCondLst>
                        <p:cond delay="0"/>
                      </p:stCondLst>
                      <p:childTnLst>
                        <p:par>
                          <p:cTn id="1039" fill="hold">
                            <p:stCondLst>
                              <p:cond delay="0"/>
                            </p:stCondLst>
                            <p:childTnLst>
                              <p:par>
                                <p:cTn id="1040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1"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2"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3"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4"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6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8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9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0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1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seq concurrent="1" nextAc="seek">
              <p:cTn id="1052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3" fill="hold">
                      <p:stCondLst>
                        <p:cond delay="0"/>
                      </p:stCondLst>
                      <p:childTnLst>
                        <p:par>
                          <p:cTn id="1054" fill="hold">
                            <p:stCondLst>
                              <p:cond delay="0"/>
                            </p:stCondLst>
                            <p:childTnLst>
                              <p:par>
                                <p:cTn id="1055" presetID="17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6" dur="5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7" dur="5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8" dur="5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9" dur="5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1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3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4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5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6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1067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8" fill="hold">
                      <p:stCondLst>
                        <p:cond delay="0"/>
                      </p:stCondLst>
                      <p:childTnLst>
                        <p:par>
                          <p:cTn id="1069" fill="hold">
                            <p:stCondLst>
                              <p:cond delay="0"/>
                            </p:stCondLst>
                            <p:childTnLst>
                              <p:par>
                                <p:cTn id="1070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1" dur="5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2" dur="5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3" dur="5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4" dur="5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6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8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9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0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1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0</Words>
  <Application>Microsoft Office PowerPoint</Application>
  <PresentationFormat>Экран (4:3)</PresentationFormat>
  <Paragraphs>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Calibri</vt:lpstr>
      <vt:lpstr>Arial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Интернат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user1</dc:creator>
  <cp:lastModifiedBy>Admin</cp:lastModifiedBy>
  <cp:revision>28</cp:revision>
  <dcterms:created xsi:type="dcterms:W3CDTF">2019-02-18T06:29:03Z</dcterms:created>
  <dcterms:modified xsi:type="dcterms:W3CDTF">2020-06-02T04:16:20Z</dcterms:modified>
</cp:coreProperties>
</file>